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media/image1.svg" ContentType="image/svg+xml"/>
  <Override PartName="/ppt/media/image10.svg" ContentType="image/svg+xml"/>
  <Override PartName="/ppt/media/image11.svg" ContentType="image/svg+xml"/>
  <Override PartName="/ppt/media/image12.svg" ContentType="image/svg+xml"/>
  <Override PartName="/ppt/media/image13.svg" ContentType="image/svg+xml"/>
  <Override PartName="/ppt/media/image14.svg" ContentType="image/svg+xml"/>
  <Override PartName="/ppt/media/image15.svg" ContentType="image/svg+xml"/>
  <Override PartName="/ppt/media/image16.svg" ContentType="image/svg+xml"/>
  <Override PartName="/ppt/media/image17.svg" ContentType="image/svg+xml"/>
  <Override PartName="/ppt/media/image18.svg" ContentType="image/svg+xml"/>
  <Override PartName="/ppt/media/image19.svg" ContentType="image/svg+xml"/>
  <Override PartName="/ppt/media/image2.svg" ContentType="image/svg+xml"/>
  <Override PartName="/ppt/media/image20.svg" ContentType="image/svg+xml"/>
  <Override PartName="/ppt/media/image21.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media/image8.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 id="2147483679" r:id="rId4"/>
  </p:sldMasterIdLst>
  <p:notesMasterIdLst>
    <p:notesMasterId r:id="rId6"/>
  </p:notesMasterIdLst>
  <p:sldIdLst>
    <p:sldId id="295" r:id="rId5"/>
    <p:sldId id="296" r:id="rId7"/>
    <p:sldId id="297" r:id="rId8"/>
    <p:sldId id="298" r:id="rId9"/>
    <p:sldId id="314" r:id="rId10"/>
    <p:sldId id="325" r:id="rId11"/>
    <p:sldId id="301" r:id="rId12"/>
    <p:sldId id="331" r:id="rId13"/>
    <p:sldId id="303" r:id="rId14"/>
    <p:sldId id="333" r:id="rId15"/>
    <p:sldId id="334" r:id="rId16"/>
    <p:sldId id="306" r:id="rId17"/>
    <p:sldId id="307" r:id="rId18"/>
    <p:sldId id="335" r:id="rId19"/>
    <p:sldId id="308" r:id="rId20"/>
    <p:sldId id="336" r:id="rId21"/>
    <p:sldId id="309" r:id="rId22"/>
  </p:sldIdLst>
  <p:sldSz cx="12192000" cy="6858000"/>
  <p:notesSz cx="6858000" cy="9144000"/>
  <p:embeddedFontLst>
    <p:embeddedFont>
      <p:font typeface="等线"/>
      <p:regular r:id="rId26"/>
    </p:embeddedFont>
    <p:embeddedFont>
      <p:font typeface="微软雅黑" pitchFamily="34" charset="-122"/>
      <p:regular r:id="rId27"/>
    </p:embeddedFont>
  </p:embeddedFont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等线"/>
        <a:ea typeface="等线"/>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extLst>
      <p:ext uri="{2FDB2607-1784-4EEB-B798-7EB5836EED8A}">
        <p14:showMediaCtrls xmlns:p14="http://schemas.microsoft.com/office/powerpoint/2010/main" val="1"/>
      </p:ext>
    </p:extLst>
  </p:showPr>
  <p:clrMru>
    <a:srgbClr val="FFFFFF"/>
    <a:srgbClr val="F3933F"/>
    <a:srgbClr val="74676A"/>
    <a:srgbClr val="587087"/>
    <a:srgbClr val="FBFFE1"/>
    <a:srgbClr val="F0EAD8"/>
    <a:srgbClr val="E0CCA3"/>
    <a:srgbClr val="AC8E7C"/>
    <a:srgbClr val="BECCB6"/>
    <a:srgbClr val="ACA4A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8065"/>
    <p:restoredTop sz="94660"/>
  </p:normalViewPr>
  <p:slideViewPr>
    <p:cSldViewPr snapToGrid="0" showGuides="1">
      <p:cViewPr varScale="1">
        <p:scale>
          <a:sx n="78" d="100"/>
          <a:sy n="78" d="100"/>
        </p:scale>
        <p:origin x="120" y="726"/>
      </p:cViewPr>
      <p:guideLst>
        <p:guide orient="horz" pos="2118"/>
        <p:guide pos="382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7" Type="http://schemas.openxmlformats.org/officeDocument/2006/relationships/font" Target="fonts/font2.fntdata"/><Relationship Id="rId26" Type="http://schemas.openxmlformats.org/officeDocument/2006/relationships/font" Target="fonts/font1.fntdata"/><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1A51094-F3BE-40D2-81E5-BC3E54FBC409}" type="datetimeFigureOut">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1" fontAlgn="auto" latinLnBrk="0" hangingPunct="1">
              <a:lnSpc>
                <a:spcPct val="100000"/>
              </a:lnSpc>
              <a:spcBef>
                <a:spcPts val="0"/>
              </a:spcBef>
              <a:spcAft>
                <a:spcPts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defRPr/>
            </a:pPr>
            <a:fld id="{AB3ED99D-4B73-40C3-A1B0-8368B2FB35AE}" type="slidenum">
              <a:rPr kumimoji="0" lang="zh-CN" altLang="en-US" sz="1200" b="0" i="0" u="none" strike="noStrike" kern="1200" cap="none" spc="0" normalizeH="0" baseline="0" noProof="0" smtClean="0">
                <a:ln>
                  <a:noFill/>
                </a:ln>
                <a:solidFill>
                  <a:schemeClr val="tx1"/>
                </a:solidFill>
                <a:effectLst/>
                <a:uLnTx/>
                <a:uFillTx/>
                <a:latin typeface="+mn-lt"/>
                <a:ea typeface="+mn-ea"/>
                <a:cs typeface="+mn-cs"/>
              </a:rPr>
            </a:fld>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幻灯片图像占位符 1"/>
          <p:cNvSpPr>
            <a:spLocks noGrp="1" noRot="1" noChangeAspect="1" noTextEdit="1"/>
          </p:cNvSpPr>
          <p:nvPr>
            <p:ph type="sldImg"/>
          </p:nvPr>
        </p:nvSpPr>
        <p:spPr>
          <a:ln>
            <a:solidFill>
              <a:srgbClr val="000000"/>
            </a:solidFill>
            <a:miter/>
          </a:ln>
        </p:spPr>
      </p:sp>
      <p:sp>
        <p:nvSpPr>
          <p:cNvPr id="614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614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solidFill>
            <a:miter/>
          </a:ln>
        </p:spPr>
      </p:sp>
      <p:sp>
        <p:nvSpPr>
          <p:cNvPr id="28675"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solidFill>
            <a:miter/>
          </a:ln>
        </p:spPr>
      </p:sp>
      <p:sp>
        <p:nvSpPr>
          <p:cNvPr id="28675"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solidFill>
            <a:miter/>
          </a:ln>
        </p:spPr>
      </p:sp>
      <p:sp>
        <p:nvSpPr>
          <p:cNvPr id="30723"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solidFill>
            <a:miter/>
          </a:ln>
        </p:spPr>
      </p:sp>
      <p:sp>
        <p:nvSpPr>
          <p:cNvPr id="32771"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幻灯片图像占位符 1"/>
          <p:cNvSpPr>
            <a:spLocks noGrp="1" noRot="1" noChangeAspect="1" noTextEdit="1"/>
          </p:cNvSpPr>
          <p:nvPr>
            <p:ph type="sldImg"/>
          </p:nvPr>
        </p:nvSpPr>
        <p:spPr>
          <a:ln>
            <a:solidFill>
              <a:srgbClr val="000000"/>
            </a:solidFill>
            <a:miter/>
          </a:ln>
        </p:spPr>
      </p:sp>
      <p:sp>
        <p:nvSpPr>
          <p:cNvPr id="9219"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9220"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幻灯片图像占位符 1"/>
          <p:cNvSpPr>
            <a:spLocks noGrp="1" noRot="1" noChangeAspect="1" noTextEdit="1"/>
          </p:cNvSpPr>
          <p:nvPr>
            <p:ph type="sldImg"/>
          </p:nvPr>
        </p:nvSpPr>
        <p:spPr>
          <a:ln>
            <a:solidFill>
              <a:srgbClr val="000000"/>
            </a:solidFill>
            <a:miter/>
          </a:ln>
        </p:spPr>
      </p:sp>
      <p:sp>
        <p:nvSpPr>
          <p:cNvPr id="1126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1126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solidFill>
            <a:miter/>
          </a:ln>
        </p:spPr>
      </p:sp>
      <p:sp>
        <p:nvSpPr>
          <p:cNvPr id="15363"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15364"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solidFill>
            <a:miter/>
          </a:ln>
        </p:spPr>
      </p:sp>
      <p:sp>
        <p:nvSpPr>
          <p:cNvPr id="17411"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幻灯片图像占位符 1"/>
          <p:cNvSpPr>
            <a:spLocks noGrp="1" noRot="1" noChangeAspect="1" noTextEdit="1"/>
          </p:cNvSpPr>
          <p:nvPr>
            <p:ph type="sldImg"/>
          </p:nvPr>
        </p:nvSpPr>
        <p:spPr>
          <a:ln>
            <a:solidFill>
              <a:srgbClr val="000000"/>
            </a:solidFill>
            <a:miter/>
          </a:ln>
        </p:spPr>
      </p:sp>
      <p:sp>
        <p:nvSpPr>
          <p:cNvPr id="17411"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17412"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215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215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solidFill>
            <a:miter/>
          </a:ln>
        </p:spPr>
      </p:sp>
      <p:sp>
        <p:nvSpPr>
          <p:cNvPr id="21507" name="备注占位符 2"/>
          <p:cNvSpPr>
            <a:spLocks noGrp="1"/>
          </p:cNvSpPr>
          <p:nvPr>
            <p:ph type="body" idx="1"/>
          </p:nvPr>
        </p:nvSpPr>
        <p:spPr>
          <a:noFill/>
          <a:ln>
            <a:noFill/>
          </a:ln>
        </p:spPr>
        <p:txBody>
          <a:bodyPr wrap="square" lIns="91440" tIns="45720" rIns="91440" bIns="45720" anchor="t" anchorCtr="0"/>
          <a:p>
            <a:pPr lvl="0">
              <a:spcBef>
                <a:spcPct val="0"/>
              </a:spcBef>
            </a:pPr>
            <a:endParaRPr lang="zh-CN" altLang="en-US" dirty="0"/>
          </a:p>
        </p:txBody>
      </p:sp>
      <p:sp>
        <p:nvSpPr>
          <p:cNvPr id="21508" name="灯片编号占位符 3"/>
          <p:cNvSpPr txBox="1">
            <a:spLocks noGrp="1"/>
          </p:cNvSpPr>
          <p:nvPr>
            <p:ph type="sldNum" sz="quarter"/>
          </p:nvPr>
        </p:nvSpPr>
        <p:spPr>
          <a:xfrm>
            <a:off x="3884613" y="8685213"/>
            <a:ext cx="2971800" cy="458787"/>
          </a:xfrm>
          <a:prstGeom prst="rect">
            <a:avLst/>
          </a:prstGeom>
          <a:noFill/>
          <a:ln w="9525">
            <a:noFill/>
          </a:ln>
        </p:spPr>
        <p:txBody>
          <a:bodyPr anchor="b" anchorCtr="0"/>
          <a:p>
            <a:pPr lvl="0" algn="r">
              <a:buNone/>
            </a:pPr>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9.xml"/><Relationship Id="rId5" Type="http://schemas.openxmlformats.org/officeDocument/2006/relationships/tags" Target="../tags/tag8.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tags" Target="../tags/tag2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tags" Target="../tags/tag2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openxmlformats.org/officeDocument/2006/relationships/tags" Target="../tags/tag2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3" Type="http://schemas.openxmlformats.org/officeDocument/2006/relationships/tags" Target="../tags/tag51.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64.xml"/><Relationship Id="rId8" Type="http://schemas.openxmlformats.org/officeDocument/2006/relationships/tags" Target="../tags/tag63.xml"/><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71.xml"/><Relationship Id="rId8" Type="http://schemas.openxmlformats.org/officeDocument/2006/relationships/tags" Target="../tags/tag70.xml"/><Relationship Id="rId7" Type="http://schemas.openxmlformats.org/officeDocument/2006/relationships/tags" Target="../tags/tag69.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image" Target="../media/image1.png"/><Relationship Id="rId11" Type="http://schemas.openxmlformats.org/officeDocument/2006/relationships/tags" Target="../tags/tag73.xml"/><Relationship Id="rId10" Type="http://schemas.openxmlformats.org/officeDocument/2006/relationships/tags" Target="../tags/tag72.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79.xml"/><Relationship Id="rId7" Type="http://schemas.openxmlformats.org/officeDocument/2006/relationships/tags" Target="../tags/tag78.xml"/><Relationship Id="rId6" Type="http://schemas.openxmlformats.org/officeDocument/2006/relationships/tags" Target="../tags/tag77.xml"/><Relationship Id="rId5" Type="http://schemas.openxmlformats.org/officeDocument/2006/relationships/tags" Target="../tags/tag76.xml"/><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tags" Target="../tags/tag86.xml"/><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圆角矩形 6"/>
          <p:cNvSpPr/>
          <p:nvPr userDrawn="1">
            <p:custDataLst>
              <p:tags r:id="rId2"/>
            </p:custDataLst>
          </p:nvPr>
        </p:nvSpPr>
        <p:spPr>
          <a:xfrm>
            <a:off x="546735" y="4123690"/>
            <a:ext cx="11016615" cy="16827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solidFill>
                <a:schemeClr val="lt1"/>
              </a:solidFill>
            </a:endParaRPr>
          </a:p>
        </p:txBody>
      </p:sp>
      <p:cxnSp>
        <p:nvCxnSpPr>
          <p:cNvPr id="9" name="直接连接符 8"/>
          <p:cNvCxnSpPr/>
          <p:nvPr userDrawn="1">
            <p:custDataLst>
              <p:tags r:id="rId3"/>
            </p:custDataLst>
          </p:nvPr>
        </p:nvCxnSpPr>
        <p:spPr>
          <a:xfrm>
            <a:off x="2350559" y="4004733"/>
            <a:ext cx="7490883"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标题 1"/>
          <p:cNvSpPr>
            <a:spLocks noGrp="1"/>
          </p:cNvSpPr>
          <p:nvPr>
            <p:ph type="ctrTitle" hasCustomPrompt="1"/>
            <p:custDataLst>
              <p:tags r:id="rId4"/>
            </p:custDataLst>
          </p:nvPr>
        </p:nvSpPr>
        <p:spPr>
          <a:xfrm>
            <a:off x="1524000" y="1412776"/>
            <a:ext cx="9144000" cy="1664807"/>
          </a:xfrm>
          <a:prstGeom prst="rect">
            <a:avLst/>
          </a:prstGeom>
        </p:spPr>
        <p:txBody>
          <a:bodyPr anchor="b">
            <a:noAutofit/>
          </a:bodyPr>
          <a:lstStyle>
            <a:lvl1pPr algn="ctr">
              <a:defRPr sz="6600"/>
            </a:lvl1pPr>
          </a:lstStyle>
          <a:p>
            <a:r>
              <a:rPr lang="zh-CN" altLang="en-US" dirty="0"/>
              <a:t>单击此处编辑标题</a:t>
            </a:r>
            <a:endParaRPr lang="zh-CN" altLang="en-US" dirty="0"/>
          </a:p>
        </p:txBody>
      </p:sp>
      <p:sp>
        <p:nvSpPr>
          <p:cNvPr id="3" name="副标题 2"/>
          <p:cNvSpPr>
            <a:spLocks noGrp="1"/>
          </p:cNvSpPr>
          <p:nvPr>
            <p:ph type="subTitle" idx="1"/>
            <p:custDataLst>
              <p:tags r:id="rId5"/>
            </p:custDataLst>
          </p:nvPr>
        </p:nvSpPr>
        <p:spPr>
          <a:xfrm>
            <a:off x="1524000" y="3169659"/>
            <a:ext cx="9144000" cy="835074"/>
          </a:xfrm>
          <a:prstGeom prst="rect">
            <a:avLst/>
          </a:prstGeom>
        </p:spPr>
        <p:txBody>
          <a:bodyPr>
            <a:normAutofit/>
          </a:bodyPr>
          <a:lstStyle>
            <a:lvl1pPr marL="0" indent="0" algn="ctr">
              <a:buNone/>
              <a:defRPr sz="20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pattFill prst="ltUpDiag">
          <a:fgClr>
            <a:schemeClr val="bg2">
              <a:lumMod val="95000"/>
            </a:schemeClr>
          </a:fgClr>
          <a:bgClr>
            <a:schemeClr val="bg2">
              <a:lumMod val="95000"/>
            </a:schemeClr>
          </a:bgClr>
        </a:patt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749301"/>
            <a:ext cx="10515600" cy="1239539"/>
          </a:xfrm>
          <a:prstGeom prst="roundRect">
            <a:avLst/>
          </a:prstGeom>
        </p:spPr>
        <p:txBody>
          <a:bodyPr anchor="b" anchorCtr="0"/>
          <a:lstStyle/>
          <a:p>
            <a:r>
              <a:rPr lang="zh-CN" altLang="en-US" dirty="0"/>
              <a:t>单击此处编辑母版标题样式</a:t>
            </a:r>
            <a:endParaRPr lang="zh-CN" altLang="en-US" dirty="0"/>
          </a:p>
        </p:txBody>
      </p:sp>
      <p:sp>
        <p:nvSpPr>
          <p:cNvPr id="3" name="内容占位符 2"/>
          <p:cNvSpPr>
            <a:spLocks noGrp="1"/>
          </p:cNvSpPr>
          <p:nvPr>
            <p:ph idx="1"/>
            <p:custDataLst>
              <p:tags r:id="rId3"/>
            </p:custDataLst>
          </p:nvPr>
        </p:nvSpPr>
        <p:spPr>
          <a:xfrm>
            <a:off x="838200" y="2055813"/>
            <a:ext cx="10515600" cy="4121150"/>
          </a:xfrm>
          <a:prstGeom prst="rect">
            <a:avLst/>
          </a:prstGeom>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38200" y="6356350"/>
            <a:ext cx="2743200" cy="365125"/>
          </a:xfrm>
          <a:prstGeom prst="rect">
            <a:avLst/>
          </a:prstGeom>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custDataLst>
              <p:tags r:id="rId5"/>
            </p:custDataLst>
          </p:nvPr>
        </p:nvSpPr>
        <p:spPr>
          <a:xfrm>
            <a:off x="4038600" y="6356350"/>
            <a:ext cx="4114800" cy="365125"/>
          </a:xfrm>
          <a:prstGeom prst="rect">
            <a:avLst/>
          </a:prstGeom>
        </p:spPr>
        <p:txBody>
          <a:bodyPr/>
          <a:lstStyle/>
          <a:p>
            <a:endParaRPr lang="zh-CN" altLang="en-US" dirty="0"/>
          </a:p>
        </p:txBody>
      </p:sp>
      <p:sp>
        <p:nvSpPr>
          <p:cNvPr id="6" name="灯片编号占位符 5"/>
          <p:cNvSpPr>
            <a:spLocks noGrp="1"/>
          </p:cNvSpPr>
          <p:nvPr>
            <p:ph type="sldNum" sz="quarter" idx="12"/>
            <p:custDataLst>
              <p:tags r:id="rId6"/>
            </p:custDataLst>
          </p:nvPr>
        </p:nvSpPr>
        <p:spPr>
          <a:xfrm>
            <a:off x="8610600" y="6356350"/>
            <a:ext cx="2743200" cy="365125"/>
          </a:xfrm>
          <a:prstGeom prst="rect">
            <a:avLst/>
          </a:prstGeo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圆角矩形 6"/>
          <p:cNvSpPr/>
          <p:nvPr>
            <p:custDataLst>
              <p:tags r:id="rId2"/>
            </p:custDataLst>
          </p:nvPr>
        </p:nvSpPr>
        <p:spPr>
          <a:xfrm>
            <a:off x="-845819" y="2424430"/>
            <a:ext cx="4305300" cy="158326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p>
            <a:pPr algn="ctr" eaLnBrk="1" fontAlgn="auto" hangingPunct="1">
              <a:spcBef>
                <a:spcPts val="0"/>
              </a:spcBef>
              <a:spcAft>
                <a:spcPts val="0"/>
              </a:spcAft>
            </a:pPr>
            <a:endParaRPr lang="zh-CN" altLang="en-US" sz="1800" dirty="0"/>
          </a:p>
        </p:txBody>
      </p:sp>
      <p:sp>
        <p:nvSpPr>
          <p:cNvPr id="2" name="标题 1"/>
          <p:cNvSpPr>
            <a:spLocks noGrp="1"/>
          </p:cNvSpPr>
          <p:nvPr>
            <p:ph type="title" hasCustomPrompt="1"/>
            <p:custDataLst>
              <p:tags r:id="rId3"/>
            </p:custDataLst>
          </p:nvPr>
        </p:nvSpPr>
        <p:spPr>
          <a:xfrm>
            <a:off x="4811184" y="2406651"/>
            <a:ext cx="6536266" cy="878334"/>
          </a:xfrm>
          <a:prstGeom prst="rect">
            <a:avLst/>
          </a:prstGeom>
        </p:spPr>
        <p:txBody>
          <a:bodyPr anchor="ctr" anchorCtr="0">
            <a:normAutofit/>
          </a:bodyPr>
          <a:lstStyle>
            <a:lvl1pPr algn="l">
              <a:defRPr sz="4400" b="1"/>
            </a:lvl1pPr>
          </a:lstStyle>
          <a:p>
            <a:r>
              <a:rPr lang="zh-CN" altLang="en-US" dirty="0"/>
              <a:t>单击此处编辑标题</a:t>
            </a:r>
            <a:endParaRPr lang="zh-CN" altLang="en-US" dirty="0"/>
          </a:p>
        </p:txBody>
      </p:sp>
      <p:sp>
        <p:nvSpPr>
          <p:cNvPr id="3" name="文本占位符 2"/>
          <p:cNvSpPr>
            <a:spLocks noGrp="1"/>
          </p:cNvSpPr>
          <p:nvPr>
            <p:ph type="body" idx="1"/>
            <p:custDataLst>
              <p:tags r:id="rId4"/>
            </p:custDataLst>
          </p:nvPr>
        </p:nvSpPr>
        <p:spPr>
          <a:xfrm>
            <a:off x="4811184" y="3284986"/>
            <a:ext cx="6536266" cy="704932"/>
          </a:xfrm>
          <a:prstGeom prst="rect">
            <a:avLst/>
          </a:prstGeom>
        </p:spPr>
        <p:txBody>
          <a:bodyPr>
            <a:normAutofit/>
          </a:bodyPr>
          <a:lstStyle>
            <a:lvl1pPr marL="285750" indent="-285750" algn="l">
              <a:buFont typeface="Wingdings" panose="05000000000000000000" pitchFamily="2" charset="2"/>
              <a:buChar char="ü"/>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8200" y="749301"/>
            <a:ext cx="10515600" cy="1311547"/>
          </a:xfrm>
          <a:prstGeom prst="rect">
            <a:avLst/>
          </a:prstGeom>
        </p:spPr>
        <p:txBody>
          <a:bodyPr anchor="b" anchorCtr="0"/>
          <a:lstStyle/>
          <a:p>
            <a:r>
              <a:rPr lang="zh-CN" altLang="en-US" dirty="0"/>
              <a:t>单击此处编辑母版标题样式</a:t>
            </a:r>
            <a:endParaRPr lang="zh-CN" altLang="en-US" dirty="0"/>
          </a:p>
        </p:txBody>
      </p:sp>
      <p:sp>
        <p:nvSpPr>
          <p:cNvPr id="3" name="内容占位符 2"/>
          <p:cNvSpPr>
            <a:spLocks noGrp="1"/>
          </p:cNvSpPr>
          <p:nvPr>
            <p:ph sz="half" idx="1"/>
            <p:custDataLst>
              <p:tags r:id="rId3"/>
            </p:custDataLst>
          </p:nvPr>
        </p:nvSpPr>
        <p:spPr>
          <a:xfrm>
            <a:off x="838200" y="2132856"/>
            <a:ext cx="5181600" cy="4351338"/>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custDataLst>
              <p:tags r:id="rId4"/>
            </p:custDataLst>
          </p:nvPr>
        </p:nvSpPr>
        <p:spPr>
          <a:xfrm>
            <a:off x="6172200" y="2132856"/>
            <a:ext cx="5181600" cy="4351338"/>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9788" y="749301"/>
            <a:ext cx="10515600" cy="1234504"/>
          </a:xfrm>
          <a:prstGeom prst="rect">
            <a:avLst/>
          </a:prstGeom>
        </p:spPr>
        <p:txBody>
          <a:bodyPr anchor="b" anchorCtr="0"/>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839788" y="2055813"/>
            <a:ext cx="5157787" cy="7971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custDataLst>
              <p:tags r:id="rId4"/>
            </p:custDataLst>
          </p:nvPr>
        </p:nvSpPr>
        <p:spPr>
          <a:xfrm>
            <a:off x="839788" y="2924943"/>
            <a:ext cx="5157787" cy="3264719"/>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custDataLst>
              <p:tags r:id="rId5"/>
            </p:custDataLst>
          </p:nvPr>
        </p:nvSpPr>
        <p:spPr>
          <a:xfrm>
            <a:off x="6172200" y="2055813"/>
            <a:ext cx="5183188" cy="7971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custDataLst>
              <p:tags r:id="rId6"/>
            </p:custDataLst>
          </p:nvPr>
        </p:nvSpPr>
        <p:spPr>
          <a:xfrm>
            <a:off x="6172200" y="2924943"/>
            <a:ext cx="5183188" cy="3264719"/>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itchFamily="34" charset="-122"/>
                <a:ea typeface="微软雅黑" pitchFamily="34" charset="-122"/>
                <a:cs typeface="+mj-cs"/>
                <a:sym typeface="+mn-ea"/>
              </a:defRPr>
            </a:lvl1pPr>
          </a:lstStyle>
          <a:p>
            <a:pPr lvl="0"/>
            <a:r>
              <a:rPr>
                <a:sym typeface="+mn-ea"/>
              </a:rPr>
              <a:t>单击此处编辑母版标题样式</a:t>
            </a:r>
            <a:endParaRPr>
              <a:sym typeface="+mn-ea"/>
            </a:endParaRPr>
          </a:p>
        </p:txBody>
      </p:sp>
      <p:sp>
        <p:nvSpPr>
          <p:cNvPr id="6" name="矩形 5"/>
          <p:cNvSpPr/>
          <p:nvPr userDrawn="1"/>
        </p:nvSpPr>
        <p:spPr>
          <a:xfrm>
            <a:off x="-635" y="6598285"/>
            <a:ext cx="12251055" cy="3092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5" name="矩形 4"/>
          <p:cNvSpPr/>
          <p:nvPr>
            <p:custDataLst>
              <p:tags r:id="rId2"/>
            </p:custDataLst>
          </p:nvPr>
        </p:nvSpPr>
        <p:spPr>
          <a:xfrm>
            <a:off x="0" y="0"/>
            <a:ext cx="12192000" cy="749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8" name="矩形 7"/>
          <p:cNvSpPr/>
          <p:nvPr>
            <p:custDataLst>
              <p:tags r:id="rId2"/>
            </p:custDataLst>
          </p:nvPr>
        </p:nvSpPr>
        <p:spPr>
          <a:xfrm>
            <a:off x="0" y="0"/>
            <a:ext cx="12192000" cy="749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
        <p:nvSpPr>
          <p:cNvPr id="2" name="标题 1"/>
          <p:cNvSpPr>
            <a:spLocks noGrp="1"/>
          </p:cNvSpPr>
          <p:nvPr>
            <p:ph type="title" hasCustomPrompt="1"/>
            <p:custDataLst>
              <p:tags r:id="rId3"/>
            </p:custDataLst>
          </p:nvPr>
        </p:nvSpPr>
        <p:spPr>
          <a:xfrm>
            <a:off x="838200" y="933160"/>
            <a:ext cx="4681654" cy="1392533"/>
          </a:xfrm>
          <a:prstGeom prst="rect">
            <a:avLst/>
          </a:prstGeo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custDataLst>
              <p:tags r:id="rId4"/>
            </p:custDataLst>
          </p:nvPr>
        </p:nvSpPr>
        <p:spPr>
          <a:xfrm>
            <a:off x="5642517" y="933160"/>
            <a:ext cx="5711882" cy="5367972"/>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custDataLst>
              <p:tags r:id="rId5"/>
            </p:custDataLst>
          </p:nvPr>
        </p:nvSpPr>
        <p:spPr>
          <a:xfrm>
            <a:off x="838200" y="2497732"/>
            <a:ext cx="4681654" cy="3811588"/>
          </a:xfrm>
          <a:prstGeom prst="rect">
            <a:avLst/>
          </a:prstGeo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7" name="矩形 6"/>
          <p:cNvSpPr/>
          <p:nvPr>
            <p:custDataLst>
              <p:tags r:id="rId2"/>
            </p:custDataLst>
          </p:nvPr>
        </p:nvSpPr>
        <p:spPr>
          <a:xfrm>
            <a:off x="0" y="0"/>
            <a:ext cx="12192000" cy="749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
        <p:nvSpPr>
          <p:cNvPr id="2" name="竖排标题 1"/>
          <p:cNvSpPr>
            <a:spLocks noGrp="1"/>
          </p:cNvSpPr>
          <p:nvPr>
            <p:ph type="title" orient="vert" hasCustomPrompt="1"/>
            <p:custDataLst>
              <p:tags r:id="rId3"/>
            </p:custDataLst>
          </p:nvPr>
        </p:nvSpPr>
        <p:spPr>
          <a:xfrm>
            <a:off x="10444898" y="749301"/>
            <a:ext cx="908901" cy="5427662"/>
          </a:xfrm>
          <a:prstGeom prst="rect">
            <a:avLst/>
          </a:prstGeo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custDataLst>
              <p:tags r:id="rId4"/>
            </p:custDataLst>
          </p:nvPr>
        </p:nvSpPr>
        <p:spPr>
          <a:xfrm>
            <a:off x="838199" y="749301"/>
            <a:ext cx="9446443" cy="5427662"/>
          </a:xfrm>
          <a:prstGeom prst="rect">
            <a:avLst/>
          </a:prstGeo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矩形 5"/>
          <p:cNvSpPr/>
          <p:nvPr>
            <p:custDataLst>
              <p:tags r:id="rId2"/>
            </p:custDataLst>
          </p:nvPr>
        </p:nvSpPr>
        <p:spPr>
          <a:xfrm>
            <a:off x="0" y="0"/>
            <a:ext cx="12192000" cy="749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
        <p:nvSpPr>
          <p:cNvPr id="7" name="内容占位符 6"/>
          <p:cNvSpPr>
            <a:spLocks noGrp="1"/>
          </p:cNvSpPr>
          <p:nvPr>
            <p:ph sz="quarter" idx="13"/>
            <p:custDataLst>
              <p:tags r:id="rId3"/>
            </p:custDataLst>
          </p:nvPr>
        </p:nvSpPr>
        <p:spPr>
          <a:xfrm>
            <a:off x="838200" y="876099"/>
            <a:ext cx="10515600" cy="5361213"/>
          </a:xfrm>
          <a:prstGeom prst="rect">
            <a:avLst/>
          </a:prstGeo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末尾幻灯片">
    <p:spTree>
      <p:nvGrpSpPr>
        <p:cNvPr id="1" name=""/>
        <p:cNvGrpSpPr/>
        <p:nvPr/>
      </p:nvGrpSpPr>
      <p:grpSpPr>
        <a:xfrm>
          <a:off x="0" y="0"/>
          <a:ext cx="0" cy="0"/>
          <a:chOff x="0" y="0"/>
          <a:chExt cx="0" cy="0"/>
        </a:xfrm>
      </p:grpSpPr>
      <p:sp>
        <p:nvSpPr>
          <p:cNvPr id="6" name="矩形 5"/>
          <p:cNvSpPr/>
          <p:nvPr>
            <p:custDataLst>
              <p:tags r:id="rId2"/>
            </p:custDataLst>
          </p:nvPr>
        </p:nvSpPr>
        <p:spPr>
          <a:xfrm>
            <a:off x="0" y="0"/>
            <a:ext cx="12192000" cy="7493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pPr>
            <a:endParaRPr lang="zh-CN" altLang="en-US" sz="1800"/>
          </a:p>
        </p:txBody>
      </p:sp>
      <p:sp>
        <p:nvSpPr>
          <p:cNvPr id="2" name="标题 1"/>
          <p:cNvSpPr>
            <a:spLocks noGrp="1"/>
          </p:cNvSpPr>
          <p:nvPr>
            <p:ph type="title" hasCustomPrompt="1"/>
            <p:custDataLst>
              <p:tags r:id="rId3"/>
            </p:custDataLst>
          </p:nvPr>
        </p:nvSpPr>
        <p:spPr>
          <a:xfrm>
            <a:off x="1805517" y="980728"/>
            <a:ext cx="8580968" cy="2068969"/>
          </a:xfrm>
          <a:prstGeom prst="rect">
            <a:avLst/>
          </a:prstGeom>
        </p:spPr>
        <p:txBody>
          <a:bodyPr anchor="b" anchorCtr="0">
            <a:normAutofit/>
          </a:bodyPr>
          <a:lstStyle>
            <a:lvl1pPr algn="ctr">
              <a:defRPr sz="8800" b="1">
                <a:solidFill>
                  <a:schemeClr val="accent1"/>
                </a:solidFill>
              </a:defRPr>
            </a:lvl1pPr>
          </a:lstStyle>
          <a:p>
            <a:r>
              <a:rPr lang="zh-CN" altLang="en-US" dirty="0"/>
              <a:t>编辑标题</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blipFill rotWithShape="1">
          <a:blip r:embed="rId2"/>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3"/>
            </p:custDataLst>
          </p:nvPr>
        </p:nvSpPr>
        <p:spPr/>
        <p:txBody>
          <a:bodyPr/>
          <a:lstStyle>
            <a:lvl1pPr>
              <a:defRPr baseline="0">
                <a:latin typeface="Arial" panose="020B0604020202020204" pitchFamily="34" charset="0"/>
                <a:ea typeface="微软雅黑"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dirty="0"/>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anose="020B0604020202020204" pitchFamily="34" charset="0"/>
                <a:ea typeface="微软雅黑"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dirty="0"/>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dirty="0">
              <a:sym typeface="+mn-ea"/>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lstStyle>
            <a:lvl1pPr>
              <a:defRPr sz="3600" baseline="0">
                <a:solidFill>
                  <a:schemeClr val="tx1"/>
                </a:solidFill>
                <a:latin typeface="Arial" panose="020B0604020202020204" pitchFamily="34" charset="0"/>
                <a:ea typeface="微软雅黑"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anose="020B0604020202020204" pitchFamily="34" charset="0"/>
                <a:ea typeface="微软雅黑" pitchFamily="34"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微软雅黑"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blipFill rotWithShape="1">
          <a:blip r:embed="rId2"/>
          <a:stretch>
            <a:fillRect/>
          </a:stretch>
        </a:blipFill>
        <a:effectLst/>
      </p:bgPr>
    </p:bg>
    <p:spTree>
      <p:nvGrpSpPr>
        <p:cNvPr id="1" name=""/>
        <p:cNvGrpSpPr/>
        <p:nvPr/>
      </p:nvGrpSpPr>
      <p:grpSpPr>
        <a:xfrm>
          <a:off x="0" y="0"/>
          <a:ext cx="0" cy="0"/>
          <a:chOff x="0" y="0"/>
          <a:chExt cx="0" cy="0"/>
        </a:xfrm>
      </p:grpSpPr>
      <p:sp>
        <p:nvSpPr>
          <p:cNvPr id="8" name="矩形 7"/>
          <p:cNvSpPr/>
          <p:nvPr userDrawn="1">
            <p:custDataLst>
              <p:tags r:id="rId3"/>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4"/>
            </p:custDataLst>
          </p:nvPr>
        </p:nvSpPr>
        <p:spPr>
          <a:xfrm>
            <a:off x="604800" y="669600"/>
            <a:ext cx="10976400" cy="565200"/>
          </a:xfrm>
        </p:spPr>
        <p:txBody>
          <a:bodyPr anchor="ctr"/>
          <a:lstStyle>
            <a:lvl1pPr algn="ctr">
              <a:defRPr sz="3200" baseline="0">
                <a:solidFill>
                  <a:schemeClr val="tx1"/>
                </a:solidFill>
                <a:latin typeface="Arial" panose="020B0604020202020204" pitchFamily="34" charset="0"/>
                <a:ea typeface="微软雅黑"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anose="020B0604020202020204" pitchFamily="34" charset="0"/>
                <a:ea typeface="微软雅黑"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anose="020B0604020202020204" pitchFamily="34" charset="0"/>
                <a:ea typeface="微软雅黑" pitchFamily="34"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anose="020B0604020202020204" pitchFamily="34" charset="0"/>
                <a:ea typeface="微软雅黑" pitchFamily="34" charset="-122"/>
              </a:defRPr>
            </a:lvl1pPr>
            <a:lvl2pPr>
              <a:defRPr baseline="0">
                <a:solidFill>
                  <a:schemeClr val="tx1"/>
                </a:solidFill>
                <a:latin typeface="Arial" panose="020B0604020202020204" pitchFamily="34" charset="0"/>
                <a:ea typeface="微软雅黑" pitchFamily="34" charset="-122"/>
              </a:defRPr>
            </a:lvl2pPr>
            <a:lvl3pPr>
              <a:defRPr baseline="0">
                <a:solidFill>
                  <a:schemeClr val="tx1"/>
                </a:solidFill>
                <a:latin typeface="Arial" panose="020B0604020202020204" pitchFamily="34" charset="0"/>
                <a:ea typeface="微软雅黑" pitchFamily="34" charset="-122"/>
              </a:defRPr>
            </a:lvl3pPr>
            <a:lvl4pPr>
              <a:defRPr baseline="0">
                <a:solidFill>
                  <a:schemeClr val="tx1"/>
                </a:solidFill>
                <a:latin typeface="Arial" panose="020B0604020202020204" pitchFamily="34" charset="0"/>
                <a:ea typeface="微软雅黑" pitchFamily="34" charset="-122"/>
              </a:defRPr>
            </a:lvl4pPr>
            <a:lvl5pPr>
              <a:defRPr baseline="0">
                <a:solidFill>
                  <a:schemeClr val="tx1"/>
                </a:solidFill>
                <a:latin typeface="Arial" panose="020B0604020202020204" pitchFamily="34" charset="0"/>
                <a:ea typeface="微软雅黑"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anose="020B0604020202020204" pitchFamily="34" charset="0"/>
                <a:ea typeface="微软雅黑"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anose="020B0604020202020204" pitchFamily="34" charset="0"/>
                <a:ea typeface="微软雅黑"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blipFill rotWithShape="1">
          <a:blip r:embed="rId2"/>
          <a:stretch>
            <a:fillRect/>
          </a:stretch>
        </a:blipFill>
        <a:effectLst/>
      </p:bgPr>
    </p:bg>
    <p:spTree>
      <p:nvGrpSpPr>
        <p:cNvPr id="1" name=""/>
        <p:cNvGrpSpPr/>
        <p:nvPr/>
      </p:nvGrpSpPr>
      <p:grpSpPr>
        <a:xfrm>
          <a:off x="0" y="0"/>
          <a:ext cx="0" cy="0"/>
          <a:chOff x="0" y="0"/>
          <a:chExt cx="0" cy="0"/>
        </a:xfrm>
      </p:grpSpPr>
      <p:sp>
        <p:nvSpPr>
          <p:cNvPr id="10" name="矩形 9"/>
          <p:cNvSpPr/>
          <p:nvPr userDrawn="1">
            <p:custDataLst>
              <p:tags r:id="rId3"/>
            </p:custDataLst>
          </p:nvPr>
        </p:nvSpPr>
        <p:spPr>
          <a:xfrm>
            <a:off x="0" y="959224"/>
            <a:ext cx="12192000" cy="4939553"/>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800">
              <a:sym typeface="+mn-ea"/>
            </a:endParaRPr>
          </a:p>
        </p:txBody>
      </p:sp>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anose="020B0604020202020204" pitchFamily="34" charset="0"/>
                <a:ea typeface="微软雅黑" pitchFamily="34"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微软雅黑"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solidFill>
                <a:uFillTx/>
                <a:latin typeface="微软雅黑" pitchFamily="34" charset="-122"/>
                <a:ea typeface="微软雅黑" pitchFamily="34" charset="-122"/>
                <a:cs typeface="+mj-cs"/>
                <a:sym typeface="+mn-ea"/>
              </a:defRPr>
            </a:lvl1pPr>
          </a:lstStyle>
          <a:p>
            <a:pPr lvl="0"/>
            <a:r>
              <a:rPr>
                <a:sym typeface="+mn-ea"/>
              </a:rPr>
              <a:t>单击此处编辑母版标题样式</a:t>
            </a:r>
            <a:endParaRPr>
              <a:sym typeface="+mn-ea"/>
            </a:endParaRPr>
          </a:p>
        </p:txBody>
      </p:sp>
      <p:sp>
        <p:nvSpPr>
          <p:cNvPr id="6" name="矩形 5"/>
          <p:cNvSpPr/>
          <p:nvPr userDrawn="1"/>
        </p:nvSpPr>
        <p:spPr>
          <a:xfrm>
            <a:off x="-635" y="6598285"/>
            <a:ext cx="12251055" cy="3092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80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527811" y="41400"/>
            <a:ext cx="10515600" cy="1325563"/>
          </a:xfrm>
        </p:spPr>
        <p:txBody>
          <a:bodyPr>
            <a:normAutofit/>
          </a:bodyPr>
          <a:lstStyle>
            <a:lvl1pPr>
              <a:defRPr sz="3200"/>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vert="horz" lIns="91440" tIns="45720" rIns="91440" bIns="45720"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5" Type="http://schemas.openxmlformats.org/officeDocument/2006/relationships/theme" Target="../theme/theme2.xml"/><Relationship Id="rId24" Type="http://schemas.openxmlformats.org/officeDocument/2006/relationships/tags" Target="../tags/tag85.xml"/><Relationship Id="rId23" Type="http://schemas.openxmlformats.org/officeDocument/2006/relationships/tags" Target="../tags/tag84.xml"/><Relationship Id="rId22" Type="http://schemas.openxmlformats.org/officeDocument/2006/relationships/tags" Target="../tags/tag83.xml"/><Relationship Id="rId21" Type="http://schemas.openxmlformats.org/officeDocument/2006/relationships/tags" Target="../tags/tag82.xml"/><Relationship Id="rId20" Type="http://schemas.openxmlformats.org/officeDocument/2006/relationships/tags" Target="../tags/tag81.xml"/><Relationship Id="rId2" Type="http://schemas.openxmlformats.org/officeDocument/2006/relationships/slideLayout" Target="../slideLayouts/slideLayout13.xml"/><Relationship Id="rId19" Type="http://schemas.openxmlformats.org/officeDocument/2006/relationships/tags" Target="../tags/tag8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92.xml"/><Relationship Id="rId7" Type="http://schemas.openxmlformats.org/officeDocument/2006/relationships/tags" Target="../tags/tag91.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defRPr/>
            </a:pPr>
            <a:fld id="{FABD3221-A1E8-4754-8C20-17D84978878D}" type="datetimeFigureOut">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defRPr/>
            </a:pPr>
            <a:fld id="{C7235B6E-B133-4837-ACBF-E9446B539C01}" type="slidenum">
              <a:rPr kumimoji="0" lang="zh-CN" altLang="en-US" sz="1200" b="0" i="0" u="none" strike="noStrike" kern="1200" cap="none" spc="0" normalizeH="0" baseline="0" noProof="0"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ltUpDiag">
          <a:fgClr>
            <a:schemeClr val="bg2">
              <a:lumMod val="95000"/>
            </a:schemeClr>
          </a:fgClr>
          <a:bgClr>
            <a:schemeClr val="bg2"/>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custDataLst>
              <p:tags r:id="rId22"/>
            </p:custDataLst>
          </p:nvPr>
        </p:nvSpPr>
        <p:spPr>
          <a:xfrm>
            <a:off x="4038600" y="6356350"/>
            <a:ext cx="41148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23"/>
            </p:custDataLst>
          </p:nvPr>
        </p:nvSpPr>
        <p:spPr>
          <a:xfrm>
            <a:off x="86106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7" name="KSO_TEMPLATE" hidden="1"/>
          <p:cNvSpPr/>
          <p:nvPr>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xStyles>
    <p:titleStyle>
      <a:lvl1pPr algn="l"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Lao UI" panose="020B0502040204020203" pitchFamily="34" charset="0"/>
          <a:ea typeface="微软雅黑" pitchFamily="34" charset="-122"/>
        </a:defRPr>
      </a:lvl2pPr>
      <a:lvl3pPr algn="ctr" rtl="0" fontAlgn="base">
        <a:spcBef>
          <a:spcPct val="0"/>
        </a:spcBef>
        <a:spcAft>
          <a:spcPct val="0"/>
        </a:spcAft>
        <a:defRPr sz="5865">
          <a:solidFill>
            <a:schemeClr val="tx1"/>
          </a:solidFill>
          <a:latin typeface="Lao UI" panose="020B0502040204020203" pitchFamily="34" charset="0"/>
          <a:ea typeface="微软雅黑" pitchFamily="34" charset="-122"/>
        </a:defRPr>
      </a:lvl3pPr>
      <a:lvl4pPr algn="ctr" rtl="0" fontAlgn="base">
        <a:spcBef>
          <a:spcPct val="0"/>
        </a:spcBef>
        <a:spcAft>
          <a:spcPct val="0"/>
        </a:spcAft>
        <a:defRPr sz="5865">
          <a:solidFill>
            <a:schemeClr val="tx1"/>
          </a:solidFill>
          <a:latin typeface="Lao UI" panose="020B0502040204020203" pitchFamily="34" charset="0"/>
          <a:ea typeface="微软雅黑" pitchFamily="34" charset="-122"/>
        </a:defRPr>
      </a:lvl4pPr>
      <a:lvl5pPr algn="ctr" rtl="0" fontAlgn="base">
        <a:spcBef>
          <a:spcPct val="0"/>
        </a:spcBef>
        <a:spcAft>
          <a:spcPct val="0"/>
        </a:spcAft>
        <a:defRPr sz="5865">
          <a:solidFill>
            <a:schemeClr val="tx1"/>
          </a:solidFill>
          <a:latin typeface="Lao UI" panose="020B0502040204020203" pitchFamily="34" charset="0"/>
          <a:ea typeface="微软雅黑" pitchFamily="34" charset="-122"/>
        </a:defRPr>
      </a:lvl5pPr>
      <a:lvl6pPr marL="609600" algn="ctr" rtl="0" fontAlgn="base">
        <a:spcBef>
          <a:spcPct val="0"/>
        </a:spcBef>
        <a:spcAft>
          <a:spcPct val="0"/>
        </a:spcAft>
        <a:defRPr sz="5865">
          <a:solidFill>
            <a:schemeClr val="tx1"/>
          </a:solidFill>
          <a:latin typeface="Lao UI" panose="020B0502040204020203" pitchFamily="34" charset="0"/>
          <a:ea typeface="微软雅黑" pitchFamily="34" charset="-122"/>
        </a:defRPr>
      </a:lvl6pPr>
      <a:lvl7pPr marL="1219200" algn="ctr" rtl="0" fontAlgn="base">
        <a:spcBef>
          <a:spcPct val="0"/>
        </a:spcBef>
        <a:spcAft>
          <a:spcPct val="0"/>
        </a:spcAft>
        <a:defRPr sz="5865">
          <a:solidFill>
            <a:schemeClr val="tx1"/>
          </a:solidFill>
          <a:latin typeface="Lao UI" panose="020B0502040204020203" pitchFamily="34" charset="0"/>
          <a:ea typeface="微软雅黑" pitchFamily="34" charset="-122"/>
        </a:defRPr>
      </a:lvl7pPr>
      <a:lvl8pPr marL="1828800" algn="ctr" rtl="0" fontAlgn="base">
        <a:spcBef>
          <a:spcPct val="0"/>
        </a:spcBef>
        <a:spcAft>
          <a:spcPct val="0"/>
        </a:spcAft>
        <a:defRPr sz="5865">
          <a:solidFill>
            <a:schemeClr val="tx1"/>
          </a:solidFill>
          <a:latin typeface="Lao UI" panose="020B0502040204020203" pitchFamily="34" charset="0"/>
          <a:ea typeface="微软雅黑" pitchFamily="34" charset="-122"/>
        </a:defRPr>
      </a:lvl8pPr>
      <a:lvl9pPr marL="2438400" algn="ctr" rtl="0" fontAlgn="base">
        <a:spcBef>
          <a:spcPct val="0"/>
        </a:spcBef>
        <a:spcAft>
          <a:spcPct val="0"/>
        </a:spcAft>
        <a:defRPr sz="5865">
          <a:solidFill>
            <a:schemeClr val="tx1"/>
          </a:solidFill>
          <a:latin typeface="Lao UI" panose="020B0502040204020203" pitchFamily="34" charset="0"/>
          <a:ea typeface="微软雅黑" pitchFamily="34" charset="-122"/>
        </a:defRPr>
      </a:lvl9pPr>
    </p:titleStyle>
    <p:bodyStyle>
      <a:lvl1pPr marL="457200" indent="-4572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UpDiag">
          <a:fgClr>
            <a:schemeClr val="bg2">
              <a:lumMod val="95000"/>
            </a:schemeClr>
          </a:fgClr>
          <a:bgClr>
            <a:schemeClr val="bg2"/>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l">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7" name="KSO_TEMPLATE" hidden="1"/>
          <p:cNvSpPr/>
          <p:nvPr>
            <p:custDataLst>
              <p:tags r:id="rId8"/>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schemeClr val="lt1"/>
              </a:solidFill>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Lao UI" panose="020B0502040204020203" pitchFamily="34" charset="0"/>
          <a:ea typeface="微软雅黑" pitchFamily="34" charset="-122"/>
        </a:defRPr>
      </a:lvl2pPr>
      <a:lvl3pPr algn="ctr" rtl="0" fontAlgn="base">
        <a:spcBef>
          <a:spcPct val="0"/>
        </a:spcBef>
        <a:spcAft>
          <a:spcPct val="0"/>
        </a:spcAft>
        <a:defRPr sz="5865">
          <a:solidFill>
            <a:schemeClr val="tx1"/>
          </a:solidFill>
          <a:latin typeface="Lao UI" panose="020B0502040204020203" pitchFamily="34" charset="0"/>
          <a:ea typeface="微软雅黑" pitchFamily="34" charset="-122"/>
        </a:defRPr>
      </a:lvl3pPr>
      <a:lvl4pPr algn="ctr" rtl="0" fontAlgn="base">
        <a:spcBef>
          <a:spcPct val="0"/>
        </a:spcBef>
        <a:spcAft>
          <a:spcPct val="0"/>
        </a:spcAft>
        <a:defRPr sz="5865">
          <a:solidFill>
            <a:schemeClr val="tx1"/>
          </a:solidFill>
          <a:latin typeface="Lao UI" panose="020B0502040204020203" pitchFamily="34" charset="0"/>
          <a:ea typeface="微软雅黑" pitchFamily="34" charset="-122"/>
        </a:defRPr>
      </a:lvl4pPr>
      <a:lvl5pPr algn="ctr" rtl="0" fontAlgn="base">
        <a:spcBef>
          <a:spcPct val="0"/>
        </a:spcBef>
        <a:spcAft>
          <a:spcPct val="0"/>
        </a:spcAft>
        <a:defRPr sz="5865">
          <a:solidFill>
            <a:schemeClr val="tx1"/>
          </a:solidFill>
          <a:latin typeface="Lao UI" panose="020B0502040204020203" pitchFamily="34" charset="0"/>
          <a:ea typeface="微软雅黑" pitchFamily="34" charset="-122"/>
        </a:defRPr>
      </a:lvl5pPr>
      <a:lvl6pPr marL="609600" algn="ctr" rtl="0" fontAlgn="base">
        <a:spcBef>
          <a:spcPct val="0"/>
        </a:spcBef>
        <a:spcAft>
          <a:spcPct val="0"/>
        </a:spcAft>
        <a:defRPr sz="5865">
          <a:solidFill>
            <a:schemeClr val="tx1"/>
          </a:solidFill>
          <a:latin typeface="Lao UI" panose="020B0502040204020203" pitchFamily="34" charset="0"/>
          <a:ea typeface="微软雅黑" pitchFamily="34" charset="-122"/>
        </a:defRPr>
      </a:lvl6pPr>
      <a:lvl7pPr marL="1219200" algn="ctr" rtl="0" fontAlgn="base">
        <a:spcBef>
          <a:spcPct val="0"/>
        </a:spcBef>
        <a:spcAft>
          <a:spcPct val="0"/>
        </a:spcAft>
        <a:defRPr sz="5865">
          <a:solidFill>
            <a:schemeClr val="tx1"/>
          </a:solidFill>
          <a:latin typeface="Lao UI" panose="020B0502040204020203" pitchFamily="34" charset="0"/>
          <a:ea typeface="微软雅黑" pitchFamily="34" charset="-122"/>
        </a:defRPr>
      </a:lvl7pPr>
      <a:lvl8pPr marL="1828800" algn="ctr" rtl="0" fontAlgn="base">
        <a:spcBef>
          <a:spcPct val="0"/>
        </a:spcBef>
        <a:spcAft>
          <a:spcPct val="0"/>
        </a:spcAft>
        <a:defRPr sz="5865">
          <a:solidFill>
            <a:schemeClr val="tx1"/>
          </a:solidFill>
          <a:latin typeface="Lao UI" panose="020B0502040204020203" pitchFamily="34" charset="0"/>
          <a:ea typeface="微软雅黑" pitchFamily="34" charset="-122"/>
        </a:defRPr>
      </a:lvl8pPr>
      <a:lvl9pPr marL="2438400" algn="ctr" rtl="0" fontAlgn="base">
        <a:spcBef>
          <a:spcPct val="0"/>
        </a:spcBef>
        <a:spcAft>
          <a:spcPct val="0"/>
        </a:spcAft>
        <a:defRPr sz="5865">
          <a:solidFill>
            <a:schemeClr val="tx1"/>
          </a:solidFill>
          <a:latin typeface="Lao UI" panose="020B0502040204020203" pitchFamily="34" charset="0"/>
          <a:ea typeface="微软雅黑" pitchFamily="34" charset="-122"/>
        </a:defRPr>
      </a:lvl9pPr>
    </p:titleStyle>
    <p:bodyStyle>
      <a:lvl1pPr marL="457200" indent="-4572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990600" indent="-3810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5240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21336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4pPr>
      <a:lvl5pPr marL="2743200" indent="-304800" algn="l" rtl="0" fontAlgn="base">
        <a:spcBef>
          <a:spcPct val="20000"/>
        </a:spcBef>
        <a:spcAft>
          <a:spcPct val="0"/>
        </a:spcAft>
        <a:buFont typeface="Arial" panose="020B0604020202020204" pitchFamily="34" charset="0"/>
        <a:buChar char="•"/>
        <a:defRPr sz="18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tags" Target="../tags/tag94.xml"/><Relationship Id="rId1" Type="http://schemas.openxmlformats.org/officeDocument/2006/relationships/tags" Target="../tags/tag93.xm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7.xml"/><Relationship Id="rId2" Type="http://schemas.openxmlformats.org/officeDocument/2006/relationships/tags" Target="../tags/tag169.xml"/><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17.xml"/><Relationship Id="rId2" Type="http://schemas.openxmlformats.org/officeDocument/2006/relationships/tags" Target="../tags/tag170.xml"/><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73.xml"/><Relationship Id="rId2" Type="http://schemas.openxmlformats.org/officeDocument/2006/relationships/tags" Target="../tags/tag172.xml"/><Relationship Id="rId1" Type="http://schemas.openxmlformats.org/officeDocument/2006/relationships/tags" Target="../tags/tag171.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17.xml"/><Relationship Id="rId2" Type="http://schemas.openxmlformats.org/officeDocument/2006/relationships/tags" Target="../tags/tag174.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9" Type="http://schemas.openxmlformats.org/officeDocument/2006/relationships/image" Target="../media/image19.png"/><Relationship Id="rId8" Type="http://schemas.openxmlformats.org/officeDocument/2006/relationships/tags" Target="../tags/tag177.xml"/><Relationship Id="rId7" Type="http://schemas.openxmlformats.org/officeDocument/2006/relationships/image" Target="../media/image17.svg"/><Relationship Id="rId6" Type="http://schemas.openxmlformats.org/officeDocument/2006/relationships/image" Target="../media/image18.png"/><Relationship Id="rId5" Type="http://schemas.openxmlformats.org/officeDocument/2006/relationships/tags" Target="../tags/tag176.xml"/><Relationship Id="rId4" Type="http://schemas.openxmlformats.org/officeDocument/2006/relationships/image" Target="../media/image16.svg"/><Relationship Id="rId34" Type="http://schemas.openxmlformats.org/officeDocument/2006/relationships/notesSlide" Target="../notesSlides/notesSlide11.xml"/><Relationship Id="rId33" Type="http://schemas.openxmlformats.org/officeDocument/2006/relationships/slideLayout" Target="../slideLayouts/slideLayout17.xml"/><Relationship Id="rId32" Type="http://schemas.openxmlformats.org/officeDocument/2006/relationships/tags" Target="../tags/tag193.xml"/><Relationship Id="rId31" Type="http://schemas.openxmlformats.org/officeDocument/2006/relationships/tags" Target="../tags/tag192.xml"/><Relationship Id="rId30" Type="http://schemas.openxmlformats.org/officeDocument/2006/relationships/tags" Target="../tags/tag191.xml"/><Relationship Id="rId3" Type="http://schemas.openxmlformats.org/officeDocument/2006/relationships/image" Target="../media/image17.png"/><Relationship Id="rId29" Type="http://schemas.openxmlformats.org/officeDocument/2006/relationships/tags" Target="../tags/tag190.xml"/><Relationship Id="rId28" Type="http://schemas.openxmlformats.org/officeDocument/2006/relationships/tags" Target="../tags/tag189.xml"/><Relationship Id="rId27" Type="http://schemas.openxmlformats.org/officeDocument/2006/relationships/tags" Target="../tags/tag188.xml"/><Relationship Id="rId26" Type="http://schemas.openxmlformats.org/officeDocument/2006/relationships/tags" Target="../tags/tag187.xml"/><Relationship Id="rId25" Type="http://schemas.openxmlformats.org/officeDocument/2006/relationships/tags" Target="../tags/tag186.xml"/><Relationship Id="rId24" Type="http://schemas.openxmlformats.org/officeDocument/2006/relationships/tags" Target="../tags/tag185.xml"/><Relationship Id="rId23" Type="http://schemas.openxmlformats.org/officeDocument/2006/relationships/tags" Target="../tags/tag184.xml"/><Relationship Id="rId22" Type="http://schemas.openxmlformats.org/officeDocument/2006/relationships/tags" Target="../tags/tag183.xml"/><Relationship Id="rId21" Type="http://schemas.openxmlformats.org/officeDocument/2006/relationships/tags" Target="../tags/tag182.xml"/><Relationship Id="rId20" Type="http://schemas.openxmlformats.org/officeDocument/2006/relationships/tags" Target="../tags/tag181.xml"/><Relationship Id="rId2" Type="http://schemas.openxmlformats.org/officeDocument/2006/relationships/tags" Target="../tags/tag175.xml"/><Relationship Id="rId19" Type="http://schemas.openxmlformats.org/officeDocument/2006/relationships/image" Target="../media/image21.svg"/><Relationship Id="rId18" Type="http://schemas.openxmlformats.org/officeDocument/2006/relationships/image" Target="../media/image22.png"/><Relationship Id="rId17" Type="http://schemas.openxmlformats.org/officeDocument/2006/relationships/tags" Target="../tags/tag180.xml"/><Relationship Id="rId16" Type="http://schemas.openxmlformats.org/officeDocument/2006/relationships/image" Target="../media/image20.svg"/><Relationship Id="rId15" Type="http://schemas.openxmlformats.org/officeDocument/2006/relationships/image" Target="../media/image21.png"/><Relationship Id="rId14" Type="http://schemas.openxmlformats.org/officeDocument/2006/relationships/tags" Target="../tags/tag179.xml"/><Relationship Id="rId13" Type="http://schemas.openxmlformats.org/officeDocument/2006/relationships/image" Target="../media/image19.svg"/><Relationship Id="rId12" Type="http://schemas.openxmlformats.org/officeDocument/2006/relationships/image" Target="../media/image20.png"/><Relationship Id="rId11" Type="http://schemas.openxmlformats.org/officeDocument/2006/relationships/tags" Target="../tags/tag178.xml"/><Relationship Id="rId10" Type="http://schemas.openxmlformats.org/officeDocument/2006/relationships/image" Target="../media/image18.sv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17.xml"/><Relationship Id="rId2" Type="http://schemas.openxmlformats.org/officeDocument/2006/relationships/tags" Target="../tags/tag194.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9" Type="http://schemas.openxmlformats.org/officeDocument/2006/relationships/tags" Target="../tags/tag203.xml"/><Relationship Id="rId8" Type="http://schemas.openxmlformats.org/officeDocument/2006/relationships/tags" Target="../tags/tag202.xml"/><Relationship Id="rId7" Type="http://schemas.openxmlformats.org/officeDocument/2006/relationships/tags" Target="../tags/tag201.xml"/><Relationship Id="rId6" Type="http://schemas.openxmlformats.org/officeDocument/2006/relationships/tags" Target="../tags/tag200.xml"/><Relationship Id="rId5" Type="http://schemas.openxmlformats.org/officeDocument/2006/relationships/tags" Target="../tags/tag199.xml"/><Relationship Id="rId4" Type="http://schemas.openxmlformats.org/officeDocument/2006/relationships/tags" Target="../tags/tag198.xml"/><Relationship Id="rId3" Type="http://schemas.openxmlformats.org/officeDocument/2006/relationships/tags" Target="../tags/tag197.xml"/><Relationship Id="rId2" Type="http://schemas.openxmlformats.org/officeDocument/2006/relationships/tags" Target="../tags/tag196.xml"/><Relationship Id="rId11" Type="http://schemas.openxmlformats.org/officeDocument/2006/relationships/slideLayout" Target="../slideLayouts/slideLayout17.xml"/><Relationship Id="rId10" Type="http://schemas.openxmlformats.org/officeDocument/2006/relationships/tags" Target="../tags/tag204.xml"/><Relationship Id="rId1" Type="http://schemas.openxmlformats.org/officeDocument/2006/relationships/tags" Target="../tags/tag195.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3.xml"/><Relationship Id="rId5" Type="http://schemas.openxmlformats.org/officeDocument/2006/relationships/slideLayout" Target="../slideLayouts/slideLayout17.xml"/><Relationship Id="rId4" Type="http://schemas.openxmlformats.org/officeDocument/2006/relationships/tags" Target="../tags/tag206.xml"/><Relationship Id="rId3" Type="http://schemas.openxmlformats.org/officeDocument/2006/relationships/image" Target="../media/image23.png"/><Relationship Id="rId2" Type="http://schemas.openxmlformats.org/officeDocument/2006/relationships/tags" Target="../tags/tag205.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tags" Target="../tags/tag96.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7.xml"/><Relationship Id="rId2" Type="http://schemas.openxmlformats.org/officeDocument/2006/relationships/tags" Target="../tags/tag9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tags" Target="../tags/tag98.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107.xml"/><Relationship Id="rId8" Type="http://schemas.openxmlformats.org/officeDocument/2006/relationships/tags" Target="../tags/tag106.xml"/><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8" Type="http://schemas.openxmlformats.org/officeDocument/2006/relationships/slideLayout" Target="../slideLayouts/slideLayout17.xml"/><Relationship Id="rId17" Type="http://schemas.openxmlformats.org/officeDocument/2006/relationships/tags" Target="../tags/tag115.xml"/><Relationship Id="rId16" Type="http://schemas.openxmlformats.org/officeDocument/2006/relationships/tags" Target="../tags/tag114.xml"/><Relationship Id="rId15" Type="http://schemas.openxmlformats.org/officeDocument/2006/relationships/tags" Target="../tags/tag113.xml"/><Relationship Id="rId14" Type="http://schemas.openxmlformats.org/officeDocument/2006/relationships/tags" Target="../tags/tag112.xml"/><Relationship Id="rId13" Type="http://schemas.openxmlformats.org/officeDocument/2006/relationships/tags" Target="../tags/tag111.xml"/><Relationship Id="rId12" Type="http://schemas.openxmlformats.org/officeDocument/2006/relationships/tags" Target="../tags/tag110.xml"/><Relationship Id="rId11" Type="http://schemas.openxmlformats.org/officeDocument/2006/relationships/tags" Target="../tags/tag109.xml"/><Relationship Id="rId10" Type="http://schemas.openxmlformats.org/officeDocument/2006/relationships/tags" Target="../tags/tag108.xml"/><Relationship Id="rId1" Type="http://schemas.openxmlformats.org/officeDocument/2006/relationships/tags" Target="../tags/tag99.xml"/></Relationships>
</file>

<file path=ppt/slides/_rels/slide6.xml.rels><?xml version="1.0" encoding="UTF-8" standalone="yes"?>
<Relationships xmlns="http://schemas.openxmlformats.org/package/2006/relationships"><Relationship Id="rId9" Type="http://schemas.openxmlformats.org/officeDocument/2006/relationships/image" Target="../media/image4.png"/><Relationship Id="rId8" Type="http://schemas.openxmlformats.org/officeDocument/2006/relationships/tags" Target="../tags/tag118.xml"/><Relationship Id="rId7" Type="http://schemas.openxmlformats.org/officeDocument/2006/relationships/image" Target="../media/image2.svg"/><Relationship Id="rId6" Type="http://schemas.openxmlformats.org/officeDocument/2006/relationships/image" Target="../media/image3.png"/><Relationship Id="rId56" Type="http://schemas.openxmlformats.org/officeDocument/2006/relationships/notesSlide" Target="../notesSlides/notesSlide4.xml"/><Relationship Id="rId55" Type="http://schemas.openxmlformats.org/officeDocument/2006/relationships/slideLayout" Target="../slideLayouts/slideLayout17.xml"/><Relationship Id="rId54" Type="http://schemas.openxmlformats.org/officeDocument/2006/relationships/tags" Target="../tags/tag138.xml"/><Relationship Id="rId53" Type="http://schemas.openxmlformats.org/officeDocument/2006/relationships/tags" Target="../tags/tag137.xml"/><Relationship Id="rId52" Type="http://schemas.openxmlformats.org/officeDocument/2006/relationships/tags" Target="../tags/tag136.xml"/><Relationship Id="rId51" Type="http://schemas.openxmlformats.org/officeDocument/2006/relationships/tags" Target="../tags/tag135.xml"/><Relationship Id="rId50" Type="http://schemas.openxmlformats.org/officeDocument/2006/relationships/image" Target="../media/image15.svg"/><Relationship Id="rId5" Type="http://schemas.openxmlformats.org/officeDocument/2006/relationships/tags" Target="../tags/tag117.xml"/><Relationship Id="rId49" Type="http://schemas.openxmlformats.org/officeDocument/2006/relationships/image" Target="../media/image16.png"/><Relationship Id="rId48" Type="http://schemas.openxmlformats.org/officeDocument/2006/relationships/tags" Target="../tags/tag134.xml"/><Relationship Id="rId47" Type="http://schemas.openxmlformats.org/officeDocument/2006/relationships/image" Target="../media/image14.svg"/><Relationship Id="rId46" Type="http://schemas.openxmlformats.org/officeDocument/2006/relationships/image" Target="../media/image15.png"/><Relationship Id="rId45" Type="http://schemas.openxmlformats.org/officeDocument/2006/relationships/tags" Target="../tags/tag133.xml"/><Relationship Id="rId44" Type="http://schemas.openxmlformats.org/officeDocument/2006/relationships/image" Target="../media/image13.svg"/><Relationship Id="rId43" Type="http://schemas.openxmlformats.org/officeDocument/2006/relationships/image" Target="../media/image14.png"/><Relationship Id="rId42" Type="http://schemas.openxmlformats.org/officeDocument/2006/relationships/tags" Target="../tags/tag132.xml"/><Relationship Id="rId41" Type="http://schemas.openxmlformats.org/officeDocument/2006/relationships/tags" Target="../tags/tag131.xml"/><Relationship Id="rId40" Type="http://schemas.openxmlformats.org/officeDocument/2006/relationships/image" Target="../media/image12.svg"/><Relationship Id="rId4" Type="http://schemas.openxmlformats.org/officeDocument/2006/relationships/image" Target="../media/image1.svg"/><Relationship Id="rId39" Type="http://schemas.openxmlformats.org/officeDocument/2006/relationships/image" Target="../media/image13.png"/><Relationship Id="rId38" Type="http://schemas.openxmlformats.org/officeDocument/2006/relationships/tags" Target="../tags/tag130.xml"/><Relationship Id="rId37" Type="http://schemas.openxmlformats.org/officeDocument/2006/relationships/image" Target="../media/image11.svg"/><Relationship Id="rId36" Type="http://schemas.openxmlformats.org/officeDocument/2006/relationships/image" Target="../media/image12.png"/><Relationship Id="rId35" Type="http://schemas.openxmlformats.org/officeDocument/2006/relationships/tags" Target="../tags/tag129.xml"/><Relationship Id="rId34" Type="http://schemas.openxmlformats.org/officeDocument/2006/relationships/image" Target="../media/image10.svg"/><Relationship Id="rId33" Type="http://schemas.openxmlformats.org/officeDocument/2006/relationships/image" Target="../media/image11.png"/><Relationship Id="rId32" Type="http://schemas.openxmlformats.org/officeDocument/2006/relationships/tags" Target="../tags/tag128.xml"/><Relationship Id="rId31" Type="http://schemas.openxmlformats.org/officeDocument/2006/relationships/tags" Target="../tags/tag127.xml"/><Relationship Id="rId30" Type="http://schemas.openxmlformats.org/officeDocument/2006/relationships/image" Target="../media/image9.svg"/><Relationship Id="rId3" Type="http://schemas.openxmlformats.org/officeDocument/2006/relationships/image" Target="../media/image2.png"/><Relationship Id="rId29" Type="http://schemas.openxmlformats.org/officeDocument/2006/relationships/image" Target="../media/image10.png"/><Relationship Id="rId28" Type="http://schemas.openxmlformats.org/officeDocument/2006/relationships/tags" Target="../tags/tag126.xml"/><Relationship Id="rId27" Type="http://schemas.openxmlformats.org/officeDocument/2006/relationships/image" Target="../media/image8.svg"/><Relationship Id="rId26" Type="http://schemas.openxmlformats.org/officeDocument/2006/relationships/image" Target="../media/image9.png"/><Relationship Id="rId25" Type="http://schemas.openxmlformats.org/officeDocument/2006/relationships/tags" Target="../tags/tag125.xml"/><Relationship Id="rId24" Type="http://schemas.openxmlformats.org/officeDocument/2006/relationships/image" Target="../media/image7.svg"/><Relationship Id="rId23" Type="http://schemas.openxmlformats.org/officeDocument/2006/relationships/image" Target="../media/image8.png"/><Relationship Id="rId22" Type="http://schemas.openxmlformats.org/officeDocument/2006/relationships/tags" Target="../tags/tag124.xml"/><Relationship Id="rId21" Type="http://schemas.openxmlformats.org/officeDocument/2006/relationships/tags" Target="../tags/tag123.xml"/><Relationship Id="rId20" Type="http://schemas.openxmlformats.org/officeDocument/2006/relationships/image" Target="../media/image6.svg"/><Relationship Id="rId2" Type="http://schemas.openxmlformats.org/officeDocument/2006/relationships/tags" Target="../tags/tag116.xml"/><Relationship Id="rId19" Type="http://schemas.openxmlformats.org/officeDocument/2006/relationships/image" Target="../media/image7.png"/><Relationship Id="rId18" Type="http://schemas.openxmlformats.org/officeDocument/2006/relationships/tags" Target="../tags/tag122.xml"/><Relationship Id="rId17" Type="http://schemas.openxmlformats.org/officeDocument/2006/relationships/image" Target="../media/image5.svg"/><Relationship Id="rId16" Type="http://schemas.openxmlformats.org/officeDocument/2006/relationships/image" Target="../media/image6.png"/><Relationship Id="rId15" Type="http://schemas.openxmlformats.org/officeDocument/2006/relationships/tags" Target="../tags/tag121.xml"/><Relationship Id="rId14" Type="http://schemas.openxmlformats.org/officeDocument/2006/relationships/image" Target="../media/image4.svg"/><Relationship Id="rId13" Type="http://schemas.openxmlformats.org/officeDocument/2006/relationships/image" Target="../media/image5.png"/><Relationship Id="rId12" Type="http://schemas.openxmlformats.org/officeDocument/2006/relationships/tags" Target="../tags/tag120.xml"/><Relationship Id="rId11" Type="http://schemas.openxmlformats.org/officeDocument/2006/relationships/tags" Target="../tags/tag119.xml"/><Relationship Id="rId10" Type="http://schemas.openxmlformats.org/officeDocument/2006/relationships/image" Target="../media/image3.sv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9" Type="http://schemas.openxmlformats.org/officeDocument/2006/relationships/tags" Target="../tags/tag146.xml"/><Relationship Id="rId8" Type="http://schemas.openxmlformats.org/officeDocument/2006/relationships/tags" Target="../tags/tag145.xml"/><Relationship Id="rId7" Type="http://schemas.openxmlformats.org/officeDocument/2006/relationships/tags" Target="../tags/tag144.xml"/><Relationship Id="rId6" Type="http://schemas.openxmlformats.org/officeDocument/2006/relationships/tags" Target="../tags/tag143.xml"/><Relationship Id="rId5" Type="http://schemas.openxmlformats.org/officeDocument/2006/relationships/tags" Target="../tags/tag142.xml"/><Relationship Id="rId4" Type="http://schemas.openxmlformats.org/officeDocument/2006/relationships/tags" Target="../tags/tag141.xml"/><Relationship Id="rId3" Type="http://schemas.openxmlformats.org/officeDocument/2006/relationships/tags" Target="../tags/tag140.xml"/><Relationship Id="rId24" Type="http://schemas.openxmlformats.org/officeDocument/2006/relationships/notesSlide" Target="../notesSlides/notesSlide5.xml"/><Relationship Id="rId23" Type="http://schemas.openxmlformats.org/officeDocument/2006/relationships/slideLayout" Target="../slideLayouts/slideLayout17.xml"/><Relationship Id="rId22" Type="http://schemas.openxmlformats.org/officeDocument/2006/relationships/tags" Target="../tags/tag159.xml"/><Relationship Id="rId21" Type="http://schemas.openxmlformats.org/officeDocument/2006/relationships/tags" Target="../tags/tag158.xml"/><Relationship Id="rId20" Type="http://schemas.openxmlformats.org/officeDocument/2006/relationships/tags" Target="../tags/tag157.xml"/><Relationship Id="rId2" Type="http://schemas.openxmlformats.org/officeDocument/2006/relationships/tags" Target="../tags/tag139.xml"/><Relationship Id="rId19" Type="http://schemas.openxmlformats.org/officeDocument/2006/relationships/tags" Target="../tags/tag156.xml"/><Relationship Id="rId18" Type="http://schemas.openxmlformats.org/officeDocument/2006/relationships/tags" Target="../tags/tag155.xml"/><Relationship Id="rId17" Type="http://schemas.openxmlformats.org/officeDocument/2006/relationships/tags" Target="../tags/tag154.xml"/><Relationship Id="rId16" Type="http://schemas.openxmlformats.org/officeDocument/2006/relationships/tags" Target="../tags/tag153.xml"/><Relationship Id="rId15" Type="http://schemas.openxmlformats.org/officeDocument/2006/relationships/tags" Target="../tags/tag152.xml"/><Relationship Id="rId14" Type="http://schemas.openxmlformats.org/officeDocument/2006/relationships/tags" Target="../tags/tag151.xml"/><Relationship Id="rId13" Type="http://schemas.openxmlformats.org/officeDocument/2006/relationships/tags" Target="../tags/tag150.xml"/><Relationship Id="rId12" Type="http://schemas.openxmlformats.org/officeDocument/2006/relationships/tags" Target="../tags/tag149.xml"/><Relationship Id="rId11" Type="http://schemas.openxmlformats.org/officeDocument/2006/relationships/tags" Target="../tags/tag148.xml"/><Relationship Id="rId10" Type="http://schemas.openxmlformats.org/officeDocument/2006/relationships/tags" Target="../tags/tag14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1" Type="http://schemas.openxmlformats.org/officeDocument/2006/relationships/notesSlide" Target="../notesSlides/notesSlide6.xml"/><Relationship Id="rId10" Type="http://schemas.openxmlformats.org/officeDocument/2006/relationships/slideLayout" Target="../slideLayouts/slideLayout30.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7.xml"/><Relationship Id="rId2" Type="http://schemas.openxmlformats.org/officeDocument/2006/relationships/tags" Target="../tags/tag168.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1125855" y="2208530"/>
            <a:ext cx="10139045" cy="1664970"/>
          </a:xfrm>
          <a:prstGeom prst="rect">
            <a:avLst/>
          </a:prstGeom>
        </p:spPr>
        <p:txBody>
          <a:bodyPr vert="horz" lIns="91440" tIns="45720" rIns="91440" bIns="45720" rtlCol="0" anchor="b">
            <a:noAutofit/>
          </a:bodyPr>
          <a:lstStyle>
            <a:lvl1pPr algn="ctr">
              <a:defRPr sz="6600">
                <a:latin typeface="+mj-lt"/>
                <a:ea typeface="+mj-ea"/>
                <a:cs typeface="+mj-cs"/>
              </a:defRPr>
            </a:lvl1pPr>
            <a:lvl2pPr algn="ctr">
              <a:defRPr sz="5865"/>
            </a:lvl2pPr>
            <a:lvl3pPr algn="ctr">
              <a:defRPr sz="5865"/>
            </a:lvl3pPr>
            <a:lvl4pPr algn="ctr">
              <a:defRPr sz="5865"/>
            </a:lvl4pPr>
            <a:lvl5pPr algn="ctr">
              <a:defRPr sz="5865"/>
            </a:lvl5pPr>
            <a:lvl6pPr marL="609600" algn="ctr" fontAlgn="base">
              <a:spcBef>
                <a:spcPct val="0"/>
              </a:spcBef>
              <a:spcAft>
                <a:spcPct val="0"/>
              </a:spcAft>
              <a:defRPr sz="5865"/>
            </a:lvl6pPr>
            <a:lvl7pPr marL="1219200" algn="ctr" fontAlgn="base">
              <a:spcBef>
                <a:spcPct val="0"/>
              </a:spcBef>
              <a:spcAft>
                <a:spcPct val="0"/>
              </a:spcAft>
              <a:defRPr sz="5865"/>
            </a:lvl7pPr>
            <a:lvl8pPr marL="1828800" algn="ctr" fontAlgn="base">
              <a:spcBef>
                <a:spcPct val="0"/>
              </a:spcBef>
              <a:spcAft>
                <a:spcPct val="0"/>
              </a:spcAft>
              <a:defRPr sz="5865"/>
            </a:lvl8pPr>
            <a:lvl9pPr marL="2438400" algn="ctr" fontAlgn="base">
              <a:spcBef>
                <a:spcPct val="0"/>
              </a:spcBef>
              <a:spcAft>
                <a:spcPct val="0"/>
              </a:spcAft>
              <a:defRPr sz="5865"/>
            </a:lvl9pPr>
          </a:lstStyle>
          <a:p>
            <a:pPr marL="0" indent="0" algn="ctr">
              <a:lnSpc>
                <a:spcPct val="100000"/>
              </a:lnSpc>
              <a:spcBef>
                <a:spcPts val="0"/>
              </a:spcBef>
              <a:spcAft>
                <a:spcPts val="0"/>
              </a:spcAft>
              <a:buSzPct val="100000"/>
              <a:buNone/>
            </a:pPr>
            <a:r>
              <a:rPr lang="zh-CN" altLang="en-US" sz="6600" dirty="0">
                <a:solidFill>
                  <a:schemeClr val="accent1"/>
                </a:solidFill>
              </a:rPr>
              <a:t>第一章　幼儿园课程概述</a:t>
            </a:r>
            <a:endParaRPr lang="zh-CN" altLang="en-US" sz="6600" dirty="0">
              <a:solidFill>
                <a:schemeClr val="accent1"/>
              </a:solidFill>
            </a:endParaRPr>
          </a:p>
        </p:txBody>
      </p:sp>
    </p:spTree>
    <p:custDataLst>
      <p:tags r:id="rId2"/>
    </p:custDataLst>
  </p:cSld>
  <p:clrMapOvr>
    <a:masterClrMapping/>
  </p:clrMapOvr>
  <p:transition spd="slow" advClick="0" advTm="6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82"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115695" y="1259205"/>
            <a:ext cx="10026650" cy="1553210"/>
          </a:xfrm>
          <a:prstGeom prst="rect">
            <a:avLst/>
          </a:prstGeom>
          <a:noFill/>
        </p:spPr>
        <p:txBody>
          <a:bodyPr wrap="square" rtlCol="0">
            <a:spAutoFit/>
          </a:bodyPr>
          <a:lstStyle/>
          <a:p>
            <a:pPr marR="0" defTabSz="914400" eaLnBrk="1" fontAlgn="auto" hangingPunct="1">
              <a:lnSpc>
                <a:spcPts val="3800"/>
              </a:lnSpc>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课程理论的一些基本问题</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r>
              <a:rPr lang="en-US" altLang="zh-CN" sz="2400" noProof="0" dirty="0">
                <a:solidFill>
                  <a:srgbClr val="000000"/>
                </a:solidFill>
                <a:latin typeface="黑体" charset="0"/>
                <a:ea typeface="黑体" charset="0"/>
                <a:cs typeface="黑体" charset="0"/>
                <a:sym typeface="+mn-ea"/>
              </a:rPr>
              <a:t>3. </a:t>
            </a:r>
            <a:r>
              <a:rPr lang="zh-CN" altLang="en-US" sz="2400" noProof="0" dirty="0">
                <a:solidFill>
                  <a:srgbClr val="000000"/>
                </a:solidFill>
                <a:latin typeface="黑体" charset="0"/>
                <a:ea typeface="黑体" charset="0"/>
                <a:cs typeface="黑体" charset="0"/>
                <a:sym typeface="+mn-ea"/>
              </a:rPr>
              <a:t>分科课程与活动课程</a:t>
            </a:r>
            <a:endParaRPr kumimoji="0" lang="zh-CN" altLang="en-US" sz="2200" kern="1200" cap="none" spc="0" normalizeH="0" baseline="0" noProof="0" dirty="0">
              <a:solidFill>
                <a:srgbClr val="000000"/>
              </a:solidFill>
              <a:latin typeface="黑体" charset="0"/>
              <a:ea typeface="黑体" charset="0"/>
              <a:cs typeface="黑体" charset="0"/>
            </a:endParaRPr>
          </a:p>
        </p:txBody>
      </p:sp>
      <p:sp>
        <p:nvSpPr>
          <p:cNvPr id="2" name="圆角矩形 1"/>
          <p:cNvSpPr/>
          <p:nvPr/>
        </p:nvSpPr>
        <p:spPr>
          <a:xfrm>
            <a:off x="1132840" y="2905125"/>
            <a:ext cx="3841115" cy="3529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3" name="圆角矩形 2"/>
          <p:cNvSpPr/>
          <p:nvPr/>
        </p:nvSpPr>
        <p:spPr>
          <a:xfrm>
            <a:off x="6721475" y="2857500"/>
            <a:ext cx="3841115" cy="3529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6" name="矩形 5"/>
          <p:cNvSpPr/>
          <p:nvPr/>
        </p:nvSpPr>
        <p:spPr>
          <a:xfrm>
            <a:off x="1507490" y="3067050"/>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分科课程</a:t>
            </a:r>
            <a:endParaRPr lang="zh-CN" altLang="en-US" sz="2800"/>
          </a:p>
        </p:txBody>
      </p:sp>
      <p:sp>
        <p:nvSpPr>
          <p:cNvPr id="7" name="矩形 6"/>
          <p:cNvSpPr/>
          <p:nvPr/>
        </p:nvSpPr>
        <p:spPr>
          <a:xfrm>
            <a:off x="7270750" y="3044825"/>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活动课程</a:t>
            </a:r>
            <a:endParaRPr lang="zh-CN" altLang="en-US" sz="2800"/>
          </a:p>
        </p:txBody>
      </p:sp>
      <p:sp>
        <p:nvSpPr>
          <p:cNvPr id="8" name="文本框 7"/>
          <p:cNvSpPr txBox="1"/>
          <p:nvPr/>
        </p:nvSpPr>
        <p:spPr>
          <a:xfrm>
            <a:off x="1282700" y="3852545"/>
            <a:ext cx="3528695" cy="2527935"/>
          </a:xfrm>
          <a:prstGeom prst="rect">
            <a:avLst/>
          </a:prstGeom>
          <a:noFill/>
        </p:spPr>
        <p:txBody>
          <a:bodyPr wrap="square" rtlCol="0">
            <a:spAutoFit/>
          </a:bodyPr>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分科课程，又称科目课程，指的是根据培养目标和科学发展水平，从各门科学中选择适合一定年龄阶段儿童的发展水平的知识，组成教学科目。</a:t>
            </a:r>
            <a:endParaRPr lang="zh-CN" altLang="en-US" sz="2000" noProof="0" dirty="0">
              <a:solidFill>
                <a:srgbClr val="000000"/>
              </a:solidFill>
              <a:latin typeface="黑体" charset="0"/>
              <a:ea typeface="黑体" charset="0"/>
              <a:cs typeface="黑体" charset="0"/>
              <a:sym typeface="+mn-ea"/>
            </a:endParaRPr>
          </a:p>
        </p:txBody>
      </p:sp>
      <p:sp>
        <p:nvSpPr>
          <p:cNvPr id="9" name="文本框 8"/>
          <p:cNvSpPr txBox="1"/>
          <p:nvPr/>
        </p:nvSpPr>
        <p:spPr>
          <a:xfrm>
            <a:off x="6894195" y="3902710"/>
            <a:ext cx="3578860" cy="2527935"/>
          </a:xfrm>
          <a:prstGeom prst="rect">
            <a:avLst/>
          </a:prstGeom>
          <a:noFill/>
        </p:spPr>
        <p:txBody>
          <a:bodyPr wrap="square" rtlCol="0">
            <a:spAutoFit/>
          </a:bodyPr>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活动课程以儿童的兴趣、需要和能力为出发点，通过儿童自己组织的活动而实施课程。活动课程打破了学科本身的逻辑，注重儿童的学习过程本身。</a:t>
            </a:r>
            <a:endParaRPr kumimoji="0" lang="zh-CN" altLang="en-US" sz="2000" kern="1200" cap="none" spc="0" normalizeH="0" baseline="0" noProof="0" dirty="0">
              <a:solidFill>
                <a:srgbClr val="000000"/>
              </a:solidFill>
              <a:latin typeface="黑体" charset="0"/>
              <a:ea typeface="黑体" charset="0"/>
              <a:cs typeface="黑体" charset="0"/>
            </a:endParaRPr>
          </a:p>
        </p:txBody>
      </p:sp>
    </p:spTree>
    <p:custDataLst>
      <p:tags r:id="rId2"/>
    </p:custDataLst>
  </p:cSld>
  <p:clrMapOvr>
    <a:masterClrMapping/>
  </p:clrMapOvr>
  <p:transition spd="slow" advClick="0" advTm="6000">
    <p:fade/>
  </p:transition>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82"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127760" y="1022350"/>
            <a:ext cx="10026650" cy="1065530"/>
          </a:xfrm>
          <a:prstGeom prst="rect">
            <a:avLst/>
          </a:prstGeom>
          <a:noFill/>
        </p:spPr>
        <p:txBody>
          <a:bodyPr wrap="square" rtlCol="0">
            <a:spAutoFit/>
          </a:bodyPr>
          <a:lstStyle/>
          <a:p>
            <a:pPr marR="0" defTabSz="914400" eaLnBrk="1" fontAlgn="auto" hangingPunct="1">
              <a:lnSpc>
                <a:spcPts val="3800"/>
              </a:lnSpc>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课程理论的一些基本问题</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r>
              <a:rPr lang="en-US" altLang="zh-CN" sz="2400" noProof="0" dirty="0">
                <a:solidFill>
                  <a:srgbClr val="000000"/>
                </a:solidFill>
                <a:latin typeface="黑体" charset="0"/>
                <a:ea typeface="黑体" charset="0"/>
                <a:cs typeface="黑体" charset="0"/>
                <a:sym typeface="+mn-ea"/>
              </a:rPr>
              <a:t>4. </a:t>
            </a:r>
            <a:r>
              <a:rPr lang="zh-CN" altLang="en-US" sz="2400" noProof="0" dirty="0">
                <a:solidFill>
                  <a:srgbClr val="000000"/>
                </a:solidFill>
                <a:latin typeface="黑体" charset="0"/>
                <a:ea typeface="黑体" charset="0"/>
                <a:cs typeface="黑体" charset="0"/>
                <a:sym typeface="+mn-ea"/>
              </a:rPr>
              <a:t>显性课程与隐性课程</a:t>
            </a:r>
            <a:endParaRPr kumimoji="0" lang="zh-CN" altLang="en-US" sz="2200" kern="1200" cap="none" spc="0" normalizeH="0" baseline="0" noProof="0" dirty="0">
              <a:solidFill>
                <a:srgbClr val="000000"/>
              </a:solidFill>
              <a:latin typeface="黑体" charset="0"/>
              <a:ea typeface="黑体" charset="0"/>
              <a:cs typeface="黑体" charset="0"/>
            </a:endParaRPr>
          </a:p>
        </p:txBody>
      </p:sp>
      <p:sp>
        <p:nvSpPr>
          <p:cNvPr id="2" name="圆角矩形 1"/>
          <p:cNvSpPr/>
          <p:nvPr/>
        </p:nvSpPr>
        <p:spPr>
          <a:xfrm>
            <a:off x="323215" y="2296160"/>
            <a:ext cx="5621020" cy="413766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3" name="圆角矩形 2"/>
          <p:cNvSpPr/>
          <p:nvPr/>
        </p:nvSpPr>
        <p:spPr>
          <a:xfrm>
            <a:off x="6101715" y="2049145"/>
            <a:ext cx="5919470" cy="4399915"/>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6" name="矩形 5"/>
          <p:cNvSpPr/>
          <p:nvPr/>
        </p:nvSpPr>
        <p:spPr>
          <a:xfrm>
            <a:off x="1628775" y="2449195"/>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显性课程</a:t>
            </a:r>
            <a:endParaRPr lang="zh-CN" altLang="en-US" sz="2800"/>
          </a:p>
        </p:txBody>
      </p:sp>
      <p:sp>
        <p:nvSpPr>
          <p:cNvPr id="7" name="矩形 6"/>
          <p:cNvSpPr/>
          <p:nvPr/>
        </p:nvSpPr>
        <p:spPr>
          <a:xfrm>
            <a:off x="7719695" y="2172970"/>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隐</a:t>
            </a:r>
            <a:r>
              <a:rPr lang="zh-CN" altLang="en-US" sz="2800"/>
              <a:t>性课程</a:t>
            </a:r>
            <a:endParaRPr lang="zh-CN" altLang="en-US" sz="2800"/>
          </a:p>
        </p:txBody>
      </p:sp>
      <p:sp>
        <p:nvSpPr>
          <p:cNvPr id="8" name="文本框 7"/>
          <p:cNvSpPr txBox="1"/>
          <p:nvPr/>
        </p:nvSpPr>
        <p:spPr>
          <a:xfrm>
            <a:off x="420370" y="3394710"/>
            <a:ext cx="5633085" cy="3014980"/>
          </a:xfrm>
          <a:prstGeom prst="rect">
            <a:avLst/>
          </a:prstGeom>
          <a:noFill/>
        </p:spPr>
        <p:txBody>
          <a:bodyPr wrap="square" rtlCol="0">
            <a:spAutoFit/>
          </a:bodyPr>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课程的计划性：显性课程是有计划的、有组织的学习活动，学生有意参与活动的成分很大；</a:t>
            </a:r>
            <a:endParaRPr lang="zh-CN" altLang="en-US" sz="2000" noProof="0" dirty="0">
              <a:solidFill>
                <a:srgbClr val="000000"/>
              </a:solidFill>
              <a:latin typeface="黑体" charset="0"/>
              <a:ea typeface="黑体" charset="0"/>
              <a:cs typeface="黑体" charset="0"/>
              <a:sym typeface="+mn-ea"/>
            </a:endParaRPr>
          </a:p>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学习的环境：显性课程主要通过课堂教学获得知识和技能；</a:t>
            </a:r>
            <a:endParaRPr lang="zh-CN" altLang="en-US" sz="2000" noProof="0" dirty="0">
              <a:solidFill>
                <a:srgbClr val="000000"/>
              </a:solidFill>
              <a:latin typeface="黑体" charset="0"/>
              <a:ea typeface="黑体" charset="0"/>
              <a:cs typeface="黑体" charset="0"/>
              <a:sym typeface="+mn-ea"/>
            </a:endParaRPr>
          </a:p>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学生的学习结果：学生在显性课程中获得的主要是预期性的学术知识</a:t>
            </a:r>
            <a:endParaRPr lang="zh-CN" altLang="en-US" sz="2000" noProof="0" dirty="0">
              <a:solidFill>
                <a:srgbClr val="000000"/>
              </a:solidFill>
              <a:latin typeface="黑体" charset="0"/>
              <a:ea typeface="黑体" charset="0"/>
              <a:cs typeface="黑体" charset="0"/>
              <a:sym typeface="+mn-ea"/>
            </a:endParaRPr>
          </a:p>
        </p:txBody>
      </p:sp>
      <p:sp>
        <p:nvSpPr>
          <p:cNvPr id="9" name="文本框 8"/>
          <p:cNvSpPr txBox="1"/>
          <p:nvPr/>
        </p:nvSpPr>
        <p:spPr>
          <a:xfrm>
            <a:off x="6257925" y="2620645"/>
            <a:ext cx="5808980" cy="3989705"/>
          </a:xfrm>
          <a:prstGeom prst="rect">
            <a:avLst/>
          </a:prstGeom>
          <a:noFill/>
        </p:spPr>
        <p:txBody>
          <a:bodyPr wrap="square" rtlCol="0">
            <a:spAutoFit/>
          </a:bodyPr>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课程的计划性</a:t>
            </a:r>
            <a:r>
              <a:rPr lang="zh-CN" altLang="en-US" sz="2000" noProof="0" dirty="0">
                <a:solidFill>
                  <a:srgbClr val="000000"/>
                </a:solidFill>
                <a:latin typeface="黑体" charset="0"/>
                <a:ea typeface="黑体" charset="0"/>
                <a:cs typeface="黑体" charset="0"/>
                <a:sym typeface="+mn-ea"/>
              </a:rPr>
              <a:t>隐性课程是无计划：的、无组织的学习活动，学生在学习活动中主要获得的是隐含于课程中的经验。</a:t>
            </a:r>
            <a:endParaRPr lang="zh-CN" altLang="en-US" sz="2000" noProof="0" dirty="0">
              <a:solidFill>
                <a:srgbClr val="000000"/>
              </a:solidFill>
              <a:latin typeface="黑体" charset="0"/>
              <a:ea typeface="黑体" charset="0"/>
              <a:cs typeface="黑体" charset="0"/>
              <a:sym typeface="+mn-ea"/>
            </a:endParaRPr>
          </a:p>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学习的环境：</a:t>
            </a:r>
            <a:r>
              <a:rPr lang="zh-CN" altLang="en-US" sz="2000" noProof="0" dirty="0">
                <a:solidFill>
                  <a:srgbClr val="000000"/>
                </a:solidFill>
                <a:latin typeface="黑体" charset="0"/>
                <a:ea typeface="黑体" charset="0"/>
                <a:cs typeface="黑体" charset="0"/>
                <a:sym typeface="+mn-ea"/>
              </a:rPr>
              <a:t>隐性课程主要通过学校环境</a:t>
            </a:r>
            <a:r>
              <a:rPr lang="en-US" altLang="zh-CN" sz="2000" noProof="0" dirty="0">
                <a:solidFill>
                  <a:srgbClr val="000000"/>
                </a:solidFill>
                <a:latin typeface="黑体" charset="0"/>
                <a:ea typeface="黑体" charset="0"/>
                <a:cs typeface="黑体" charset="0"/>
                <a:sym typeface="+mn-ea"/>
              </a:rPr>
              <a:t>(</a:t>
            </a:r>
            <a:r>
              <a:rPr lang="zh-CN" altLang="en-US" sz="2000" noProof="0" dirty="0">
                <a:solidFill>
                  <a:srgbClr val="000000"/>
                </a:solidFill>
                <a:latin typeface="黑体" charset="0"/>
                <a:ea typeface="黑体" charset="0"/>
                <a:cs typeface="黑体" charset="0"/>
                <a:sym typeface="+mn-ea"/>
              </a:rPr>
              <a:t>包括物质环境、社会环境和文化影响等</a:t>
            </a:r>
            <a:r>
              <a:rPr lang="en-US" altLang="zh-CN" sz="2000" noProof="0" dirty="0">
                <a:solidFill>
                  <a:srgbClr val="000000"/>
                </a:solidFill>
                <a:latin typeface="黑体" charset="0"/>
                <a:ea typeface="黑体" charset="0"/>
                <a:cs typeface="黑体" charset="0"/>
                <a:sym typeface="+mn-ea"/>
              </a:rPr>
              <a:t>)</a:t>
            </a:r>
            <a:r>
              <a:rPr lang="zh-CN" altLang="en-US" sz="2000" noProof="0" dirty="0">
                <a:solidFill>
                  <a:srgbClr val="000000"/>
                </a:solidFill>
                <a:latin typeface="黑体" charset="0"/>
                <a:ea typeface="黑体" charset="0"/>
                <a:cs typeface="黑体" charset="0"/>
                <a:sym typeface="+mn-ea"/>
              </a:rPr>
              <a:t>得到知识，形成态度和价值观。</a:t>
            </a:r>
            <a:endParaRPr lang="zh-CN" altLang="en-US" sz="2000" noProof="0" dirty="0">
              <a:solidFill>
                <a:srgbClr val="000000"/>
              </a:solidFill>
              <a:latin typeface="黑体" charset="0"/>
              <a:ea typeface="黑体" charset="0"/>
              <a:cs typeface="黑体" charset="0"/>
              <a:sym typeface="+mn-ea"/>
            </a:endParaRPr>
          </a:p>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在隐性课程中，学生获取的主要是非预期性的东西。</a:t>
            </a:r>
            <a:endParaRPr kumimoji="0" lang="zh-CN" altLang="en-US" sz="20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endParaRPr kumimoji="0" lang="zh-CN" altLang="en-US" sz="2000" kern="1200" cap="none" spc="0" normalizeH="0" baseline="0" noProof="0" dirty="0">
              <a:solidFill>
                <a:srgbClr val="000000"/>
              </a:solidFill>
              <a:latin typeface="黑体" charset="0"/>
              <a:ea typeface="黑体" charset="0"/>
              <a:cs typeface="黑体" charset="0"/>
            </a:endParaRPr>
          </a:p>
        </p:txBody>
      </p:sp>
    </p:spTree>
    <p:custDataLst>
      <p:tags r:id="rId2"/>
    </p:custDataLst>
  </p:cSld>
  <p:clrMapOvr>
    <a:masterClrMapping/>
  </p:clrMapOvr>
  <p:transition spd="slow" advClick="0" advTm="6000">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标题 13"/>
          <p:cNvSpPr>
            <a:spLocks noGrp="1"/>
          </p:cNvSpPr>
          <p:nvPr>
            <p:custDataLst>
              <p:tags r:id="rId1"/>
            </p:custDataLst>
          </p:nvPr>
        </p:nvSpPr>
        <p:spPr>
          <a:xfrm>
            <a:off x="4088130" y="2630805"/>
            <a:ext cx="6536055" cy="1115060"/>
          </a:xfrm>
          <a:prstGeom prst="rect">
            <a:avLst/>
          </a:prstGeom>
        </p:spPr>
        <p:txBody>
          <a:bodyPr vert="horz" lIns="91440" tIns="45720" rIns="91440" bIns="45720" rtlCol="0" anchor="ctr" anchorCtr="0">
            <a:noAutofit/>
          </a:bodyPr>
          <a:lstStyle>
            <a:lvl1pPr algn="l"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Lao UI" panose="020B0502040204020203" pitchFamily="34" charset="0"/>
                <a:ea typeface="微软雅黑" pitchFamily="34" charset="-122"/>
              </a:defRPr>
            </a:lvl2pPr>
            <a:lvl3pPr algn="ctr" rtl="0" fontAlgn="base">
              <a:spcBef>
                <a:spcPct val="0"/>
              </a:spcBef>
              <a:spcAft>
                <a:spcPct val="0"/>
              </a:spcAft>
              <a:defRPr sz="5865">
                <a:solidFill>
                  <a:schemeClr val="tx1"/>
                </a:solidFill>
                <a:latin typeface="Lao UI" panose="020B0502040204020203" pitchFamily="34" charset="0"/>
                <a:ea typeface="微软雅黑" pitchFamily="34" charset="-122"/>
              </a:defRPr>
            </a:lvl3pPr>
            <a:lvl4pPr algn="ctr" rtl="0" fontAlgn="base">
              <a:spcBef>
                <a:spcPct val="0"/>
              </a:spcBef>
              <a:spcAft>
                <a:spcPct val="0"/>
              </a:spcAft>
              <a:defRPr sz="5865">
                <a:solidFill>
                  <a:schemeClr val="tx1"/>
                </a:solidFill>
                <a:latin typeface="Lao UI" panose="020B0502040204020203" pitchFamily="34" charset="0"/>
                <a:ea typeface="微软雅黑" pitchFamily="34" charset="-122"/>
              </a:defRPr>
            </a:lvl4pPr>
            <a:lvl5pPr algn="ctr" rtl="0" fontAlgn="base">
              <a:spcBef>
                <a:spcPct val="0"/>
              </a:spcBef>
              <a:spcAft>
                <a:spcPct val="0"/>
              </a:spcAft>
              <a:defRPr sz="5865">
                <a:solidFill>
                  <a:schemeClr val="tx1"/>
                </a:solidFill>
                <a:latin typeface="Lao UI" panose="020B0502040204020203" pitchFamily="34" charset="0"/>
                <a:ea typeface="微软雅黑" pitchFamily="34" charset="-122"/>
              </a:defRPr>
            </a:lvl5pPr>
            <a:lvl6pPr marL="609600" algn="ctr" rtl="0" fontAlgn="base">
              <a:spcBef>
                <a:spcPct val="0"/>
              </a:spcBef>
              <a:spcAft>
                <a:spcPct val="0"/>
              </a:spcAft>
              <a:defRPr sz="5865">
                <a:solidFill>
                  <a:schemeClr val="tx1"/>
                </a:solidFill>
                <a:latin typeface="Lao UI" panose="020B0502040204020203" pitchFamily="34" charset="0"/>
                <a:ea typeface="微软雅黑" pitchFamily="34" charset="-122"/>
              </a:defRPr>
            </a:lvl6pPr>
            <a:lvl7pPr marL="1219200" algn="ctr" rtl="0" fontAlgn="base">
              <a:spcBef>
                <a:spcPct val="0"/>
              </a:spcBef>
              <a:spcAft>
                <a:spcPct val="0"/>
              </a:spcAft>
              <a:defRPr sz="5865">
                <a:solidFill>
                  <a:schemeClr val="tx1"/>
                </a:solidFill>
                <a:latin typeface="Lao UI" panose="020B0502040204020203" pitchFamily="34" charset="0"/>
                <a:ea typeface="微软雅黑" pitchFamily="34" charset="-122"/>
              </a:defRPr>
            </a:lvl7pPr>
            <a:lvl8pPr marL="1828800" algn="ctr" rtl="0" fontAlgn="base">
              <a:spcBef>
                <a:spcPct val="0"/>
              </a:spcBef>
              <a:spcAft>
                <a:spcPct val="0"/>
              </a:spcAft>
              <a:defRPr sz="5865">
                <a:solidFill>
                  <a:schemeClr val="tx1"/>
                </a:solidFill>
                <a:latin typeface="Lao UI" panose="020B0502040204020203" pitchFamily="34" charset="0"/>
                <a:ea typeface="微软雅黑" pitchFamily="34" charset="-122"/>
              </a:defRPr>
            </a:lvl8pPr>
            <a:lvl9pPr marL="2438400" algn="ctr" rtl="0" fontAlgn="base">
              <a:spcBef>
                <a:spcPct val="0"/>
              </a:spcBef>
              <a:spcAft>
                <a:spcPct val="0"/>
              </a:spcAft>
              <a:defRPr sz="5865">
                <a:solidFill>
                  <a:schemeClr val="tx1"/>
                </a:solidFill>
                <a:latin typeface="Lao UI" panose="020B0502040204020203" pitchFamily="34" charset="0"/>
                <a:ea typeface="微软雅黑" pitchFamily="34" charset="-122"/>
              </a:defRPr>
            </a:lvl9pPr>
          </a:lstStyle>
          <a:p>
            <a:pPr marL="0" indent="0" algn="l">
              <a:lnSpc>
                <a:spcPct val="100000"/>
              </a:lnSpc>
              <a:spcBef>
                <a:spcPts val="0"/>
              </a:spcBef>
              <a:spcAft>
                <a:spcPts val="0"/>
              </a:spcAft>
              <a:buSzPct val="100000"/>
              <a:buNone/>
            </a:pPr>
            <a:r>
              <a:rPr lang="en-US" altLang="zh-CN" sz="5400" u="none" strike="noStrike" baseline="0" dirty="0">
                <a:solidFill>
                  <a:schemeClr val="accent1"/>
                </a:solidFill>
                <a:uLnTx/>
                <a:uFillTx/>
              </a:rPr>
              <a:t>2.幼儿园课程概述</a:t>
            </a:r>
            <a:endParaRPr lang="en-US" altLang="zh-CN" sz="5400" u="none" strike="noStrike" baseline="0" dirty="0">
              <a:solidFill>
                <a:schemeClr val="accent1"/>
              </a:solidFill>
              <a:uLnTx/>
              <a:uFillTx/>
            </a:endParaRPr>
          </a:p>
        </p:txBody>
      </p:sp>
      <p:sp>
        <p:nvSpPr>
          <p:cNvPr id="8" name="文本框 2"/>
          <p:cNvSpPr txBox="1">
            <a:spLocks noChangeArrowheads="1"/>
          </p:cNvSpPr>
          <p:nvPr>
            <p:custDataLst>
              <p:tags r:id="rId2"/>
            </p:custDataLst>
          </p:nvPr>
        </p:nvSpPr>
        <p:spPr bwMode="auto">
          <a:xfrm>
            <a:off x="1466851" y="2822998"/>
            <a:ext cx="170878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40" tIns="45720" rIns="91440" bIns="45720">
            <a:spAutoFit/>
          </a:bodyPr>
          <a:lstStyle>
            <a:lvl1pPr>
              <a:defRPr>
                <a:solidFill>
                  <a:schemeClr val="tx1"/>
                </a:solidFill>
                <a:latin typeface="Lao UI" panose="020B0502040204020203" pitchFamily="34" charset="0"/>
                <a:ea typeface="微软雅黑" pitchFamily="34" charset="-122"/>
              </a:defRPr>
            </a:lvl1pPr>
            <a:lvl2pPr marL="742950" indent="-285750">
              <a:defRPr>
                <a:solidFill>
                  <a:schemeClr val="tx1"/>
                </a:solidFill>
                <a:latin typeface="Lao UI" panose="020B0502040204020203" pitchFamily="34" charset="0"/>
                <a:ea typeface="微软雅黑" pitchFamily="34" charset="-122"/>
              </a:defRPr>
            </a:lvl2pPr>
            <a:lvl3pPr marL="1143000" indent="-228600">
              <a:defRPr>
                <a:solidFill>
                  <a:schemeClr val="tx1"/>
                </a:solidFill>
                <a:latin typeface="Lao UI" panose="020B0502040204020203" pitchFamily="34" charset="0"/>
                <a:ea typeface="微软雅黑" pitchFamily="34" charset="-122"/>
              </a:defRPr>
            </a:lvl3pPr>
            <a:lvl4pPr marL="1600200" indent="-228600">
              <a:defRPr>
                <a:solidFill>
                  <a:schemeClr val="tx1"/>
                </a:solidFill>
                <a:latin typeface="Lao UI" panose="020B0502040204020203" pitchFamily="34" charset="0"/>
                <a:ea typeface="微软雅黑" pitchFamily="34" charset="-122"/>
              </a:defRPr>
            </a:lvl4pPr>
            <a:lvl5pPr marL="2057400" indent="-228600">
              <a:defRPr>
                <a:solidFill>
                  <a:schemeClr val="tx1"/>
                </a:solidFill>
                <a:latin typeface="Lao UI" panose="020B0502040204020203" pitchFamily="34" charset="0"/>
                <a:ea typeface="微软雅黑" pitchFamily="34" charset="-122"/>
              </a:defRPr>
            </a:lvl5pPr>
            <a:lvl6pPr marL="2514600" indent="-228600" fontAlgn="base">
              <a:spcBef>
                <a:spcPct val="0"/>
              </a:spcBef>
              <a:spcAft>
                <a:spcPct val="0"/>
              </a:spcAft>
              <a:defRPr>
                <a:solidFill>
                  <a:schemeClr val="tx1"/>
                </a:solidFill>
                <a:latin typeface="Lao UI" panose="020B0502040204020203" pitchFamily="34" charset="0"/>
                <a:ea typeface="微软雅黑" pitchFamily="34" charset="-122"/>
              </a:defRPr>
            </a:lvl6pPr>
            <a:lvl7pPr marL="2971800" indent="-228600" fontAlgn="base">
              <a:spcBef>
                <a:spcPct val="0"/>
              </a:spcBef>
              <a:spcAft>
                <a:spcPct val="0"/>
              </a:spcAft>
              <a:defRPr>
                <a:solidFill>
                  <a:schemeClr val="tx1"/>
                </a:solidFill>
                <a:latin typeface="Lao UI" panose="020B0502040204020203" pitchFamily="34" charset="0"/>
                <a:ea typeface="微软雅黑" pitchFamily="34" charset="-122"/>
              </a:defRPr>
            </a:lvl7pPr>
            <a:lvl8pPr marL="3429000" indent="-228600" fontAlgn="base">
              <a:spcBef>
                <a:spcPct val="0"/>
              </a:spcBef>
              <a:spcAft>
                <a:spcPct val="0"/>
              </a:spcAft>
              <a:defRPr>
                <a:solidFill>
                  <a:schemeClr val="tx1"/>
                </a:solidFill>
                <a:latin typeface="Lao UI" panose="020B0502040204020203" pitchFamily="34" charset="0"/>
                <a:ea typeface="微软雅黑" pitchFamily="34" charset="-122"/>
              </a:defRPr>
            </a:lvl8pPr>
            <a:lvl9pPr marL="3886200" indent="-228600" fontAlgn="base">
              <a:spcBef>
                <a:spcPct val="0"/>
              </a:spcBef>
              <a:spcAft>
                <a:spcPct val="0"/>
              </a:spcAft>
              <a:defRPr>
                <a:solidFill>
                  <a:schemeClr val="tx1"/>
                </a:solidFill>
                <a:latin typeface="Lao UI" panose="020B0502040204020203" pitchFamily="34" charset="0"/>
                <a:ea typeface="微软雅黑" pitchFamily="34" charset="-122"/>
              </a:defRPr>
            </a:lvl9pPr>
          </a:lstStyle>
          <a:p>
            <a:pPr eaLnBrk="1" hangingPunct="1"/>
            <a:r>
              <a:rPr lang="zh-CN" altLang="en-US" sz="4000" b="1" dirty="0">
                <a:solidFill>
                  <a:schemeClr val="bg1"/>
                </a:solidFill>
                <a:latin typeface="微软雅黑" pitchFamily="34" charset="-122"/>
              </a:rPr>
              <a:t>第二</a:t>
            </a:r>
            <a:r>
              <a:rPr lang="zh-CN" altLang="en-US" sz="4000" b="1" dirty="0">
                <a:solidFill>
                  <a:schemeClr val="bg1"/>
                </a:solidFill>
                <a:latin typeface="微软雅黑" pitchFamily="34" charset="-122"/>
              </a:rPr>
              <a:t>节</a:t>
            </a:r>
            <a:endParaRPr lang="zh-CN" altLang="en-US" sz="4000" b="1" dirty="0">
              <a:solidFill>
                <a:schemeClr val="bg1"/>
              </a:solidFill>
              <a:latin typeface="微软雅黑" pitchFamily="34" charset="-122"/>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7650"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一、 幼儿园课程的特点</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194753" y="1329690"/>
            <a:ext cx="10025063" cy="3902710"/>
          </a:xfrm>
          <a:prstGeom prst="rect">
            <a:avLst/>
          </a:prstGeom>
          <a:noFill/>
        </p:spPr>
        <p:txBody>
          <a:bodyPr wrap="square" rtlCol="0">
            <a:spAutoFit/>
          </a:bodyPr>
          <a:lstStyle/>
          <a:p>
            <a:pPr marR="0" indent="457200" defTabSz="914400" eaLnBrk="1" fontAlgn="auto" hangingPunct="1">
              <a:lnSpc>
                <a:spcPct val="150000"/>
              </a:lnSpc>
              <a:spcBef>
                <a:spcPts val="0"/>
              </a:spcBef>
              <a:spcAft>
                <a:spcPts val="0"/>
              </a:spcAft>
              <a:buClrTx/>
              <a:buSzTx/>
              <a:buFontTx/>
              <a:buNone/>
              <a:defRPr/>
            </a:pPr>
            <a:r>
              <a:rPr kumimoji="0" lang="zh-CN" altLang="en-US" sz="2400" kern="1200" cap="none" spc="0" normalizeH="0" baseline="0" noProof="0" dirty="0">
                <a:solidFill>
                  <a:srgbClr val="000000"/>
                </a:solidFill>
                <a:latin typeface="黑体" charset="0"/>
                <a:ea typeface="黑体" charset="0"/>
                <a:cs typeface="+mn-cs"/>
              </a:rPr>
              <a:t>最明显的差别表现在对教育对象的考虑方面，以幼儿为教育对象的幼儿园课程的决策，要求教育者更多地关注个体儿童的发展水平。</a:t>
            </a:r>
            <a:endParaRPr kumimoji="0" lang="zh-CN" altLang="en-US" sz="2400" kern="1200" cap="none" spc="0" normalizeH="0" baseline="0" noProof="0" dirty="0">
              <a:solidFill>
                <a:srgbClr val="000000"/>
              </a:solidFill>
              <a:latin typeface="黑体" charset="0"/>
              <a:ea typeface="黑体" charset="0"/>
              <a:cs typeface="+mn-cs"/>
            </a:endParaRPr>
          </a:p>
          <a:p>
            <a:pPr marR="0" indent="457200" defTabSz="914400" eaLnBrk="1" fontAlgn="auto" hangingPunct="1">
              <a:lnSpc>
                <a:spcPct val="150000"/>
              </a:lnSpc>
              <a:spcBef>
                <a:spcPts val="0"/>
              </a:spcBef>
              <a:spcAft>
                <a:spcPts val="0"/>
              </a:spcAft>
              <a:buClrTx/>
              <a:buSzTx/>
              <a:buFontTx/>
              <a:buNone/>
              <a:defRPr/>
            </a:pPr>
            <a:endParaRPr kumimoji="0" lang="zh-CN" altLang="en-US" sz="2400" kern="1200" cap="none" spc="0" normalizeH="0" baseline="0" noProof="0" dirty="0">
              <a:solidFill>
                <a:srgbClr val="000000"/>
              </a:solidFill>
              <a:latin typeface="黑体" charset="0"/>
              <a:ea typeface="黑体" charset="0"/>
              <a:cs typeface="+mn-cs"/>
            </a:endParaRPr>
          </a:p>
          <a:p>
            <a:pPr marR="0" indent="457200" defTabSz="914400" eaLnBrk="1" fontAlgn="auto" hangingPunct="1">
              <a:lnSpc>
                <a:spcPct val="150000"/>
              </a:lnSpc>
              <a:spcBef>
                <a:spcPts val="0"/>
              </a:spcBef>
              <a:spcAft>
                <a:spcPts val="0"/>
              </a:spcAft>
              <a:buClrTx/>
              <a:buSzTx/>
              <a:buFontTx/>
              <a:buNone/>
              <a:defRPr/>
            </a:pPr>
            <a:r>
              <a:rPr kumimoji="0" lang="en-US" altLang="zh-CN" sz="2400" kern="1200" cap="none" spc="0" normalizeH="0" baseline="0" noProof="0" dirty="0">
                <a:solidFill>
                  <a:srgbClr val="000000"/>
                </a:solidFill>
                <a:latin typeface="黑体" charset="0"/>
                <a:ea typeface="黑体" charset="0"/>
                <a:cs typeface="+mn-cs"/>
              </a:rPr>
              <a:t>幼儿教育的方法和材料也不同于其他各级各类教育，在儿童早期，更多采用的是具体的材料和活动，课程较多地是采用活动而不是上课的形式加以组织的。”</a:t>
            </a:r>
            <a:endParaRPr kumimoji="0" lang="en-US" altLang="zh-CN" sz="2400" kern="1200" cap="none" spc="0" normalizeH="0" baseline="0" noProof="0" dirty="0">
              <a:solidFill>
                <a:srgbClr val="000000"/>
              </a:solidFill>
              <a:latin typeface="黑体" charset="0"/>
              <a:ea typeface="黑体" charset="0"/>
              <a:cs typeface="+mn-cs"/>
            </a:endParaRPr>
          </a:p>
          <a:p>
            <a:pPr marR="0" defTabSz="914400" eaLnBrk="1" fontAlgn="auto" hangingPunct="1">
              <a:lnSpc>
                <a:spcPts val="3800"/>
              </a:lnSpc>
              <a:spcBef>
                <a:spcPts val="0"/>
              </a:spcBef>
              <a:spcAft>
                <a:spcPts val="0"/>
              </a:spcAft>
              <a:buClrTx/>
              <a:buSzTx/>
              <a:buFontTx/>
              <a:buNone/>
              <a:defRPr/>
            </a:pPr>
            <a:endParaRPr kumimoji="0" lang="en-US" altLang="zh-CN" sz="2400" kern="1200" cap="none" spc="0" normalizeH="0" baseline="0" noProof="0" dirty="0">
              <a:solidFill>
                <a:srgbClr val="000000"/>
              </a:solidFill>
              <a:latin typeface="黑体" charset="0"/>
              <a:ea typeface="黑体" charset="0"/>
              <a:cs typeface="+mn-cs"/>
            </a:endParaRPr>
          </a:p>
        </p:txBody>
      </p:sp>
    </p:spTree>
    <p:custDataLst>
      <p:tags r:id="rId2"/>
    </p:custDataLst>
  </p:cSld>
  <p:clrMapOvr>
    <a:masterClrMapping/>
  </p:clrMapOvr>
  <p:transition spd="slow" advClick="0" advTm="6000">
    <p:fade/>
  </p:transition>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7650" name="标题 1"/>
          <p:cNvSpPr>
            <a:spLocks noGrp="1"/>
          </p:cNvSpPr>
          <p:nvPr>
            <p:ph type="title" idx="4294967295"/>
          </p:nvPr>
        </p:nvSpPr>
        <p:spPr>
          <a:xfrm>
            <a:off x="1090930" y="-71120"/>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一、 幼儿园课程的特点</a:t>
            </a:r>
            <a:endParaRPr lang="zh-CN" altLang="en-US" dirty="0">
              <a:solidFill>
                <a:schemeClr val="accent1"/>
              </a:solidFill>
              <a:latin typeface="黑体" charset="0"/>
              <a:ea typeface="黑体" charset="0"/>
              <a:cs typeface="黑体" charset="0"/>
              <a:sym typeface="+mn-ea"/>
            </a:endParaRPr>
          </a:p>
        </p:txBody>
      </p:sp>
      <p:pic>
        <p:nvPicPr>
          <p:cNvPr id="5" name="图片 4" descr="qwfredgdfg"/>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rot="5400000" flipV="1">
            <a:off x="7720056" y="3209258"/>
            <a:ext cx="1263414" cy="1262987"/>
          </a:xfrm>
          <a:prstGeom prst="rect">
            <a:avLst/>
          </a:prstGeom>
          <a:effectLst>
            <a:outerShdw blurRad="190500" dir="5400000" sx="99000" sy="99000" algn="ctr" rotWithShape="0">
              <a:srgbClr val="000000">
                <a:alpha val="23000"/>
              </a:srgbClr>
            </a:outerShdw>
          </a:effectLst>
        </p:spPr>
      </p:pic>
      <p:pic>
        <p:nvPicPr>
          <p:cNvPr id="2" name="图片 1" descr="qwfredgdfg"/>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rot="16200000" flipV="1">
            <a:off x="3245854" y="3877295"/>
            <a:ext cx="1263414" cy="1262987"/>
          </a:xfrm>
          <a:prstGeom prst="rect">
            <a:avLst/>
          </a:prstGeom>
          <a:effectLst>
            <a:outerShdw blurRad="190500" dir="5400000" sx="99000" sy="99000" algn="ctr" rotWithShape="0">
              <a:srgbClr val="000000">
                <a:alpha val="23000"/>
              </a:srgbClr>
            </a:outerShdw>
          </a:effectLst>
        </p:spPr>
      </p:pic>
      <p:pic>
        <p:nvPicPr>
          <p:cNvPr id="3" name="图片 2" descr="网官方公告"/>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rot="10800000" flipV="1">
            <a:off x="3881408" y="3240031"/>
            <a:ext cx="1495496" cy="1232641"/>
          </a:xfrm>
          <a:prstGeom prst="rect">
            <a:avLst/>
          </a:prstGeom>
          <a:effectLst>
            <a:outerShdw blurRad="190500" dir="5400000" sx="99000" sy="99000" algn="ctr" rotWithShape="0">
              <a:srgbClr val="000000">
                <a:alpha val="23000"/>
              </a:srgbClr>
            </a:outerShdw>
          </a:effectLst>
        </p:spPr>
      </p:pic>
      <p:pic>
        <p:nvPicPr>
          <p:cNvPr id="6" name="图片 5" descr="网官方公告"/>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flipV="1">
            <a:off x="6767574" y="3777172"/>
            <a:ext cx="1495496" cy="1232641"/>
          </a:xfrm>
          <a:prstGeom prst="rect">
            <a:avLst/>
          </a:prstGeom>
          <a:effectLst>
            <a:outerShdw blurRad="190500" dir="5400000" sx="99000" sy="99000" algn="ctr" rotWithShape="0">
              <a:srgbClr val="000000">
                <a:alpha val="23000"/>
              </a:srgbClr>
            </a:outerShdw>
          </a:effectLst>
        </p:spPr>
      </p:pic>
      <p:pic>
        <p:nvPicPr>
          <p:cNvPr id="7" name="图片 6" descr="网官方公告"/>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rot="10800000" flipV="1">
            <a:off x="5651299" y="3240031"/>
            <a:ext cx="1495496" cy="1232641"/>
          </a:xfrm>
          <a:prstGeom prst="rect">
            <a:avLst/>
          </a:prstGeom>
          <a:effectLst>
            <a:outerShdw blurRad="190500" dir="5400000" sx="99000" sy="99000" algn="ctr" rotWithShape="0">
              <a:srgbClr val="000000">
                <a:alpha val="23000"/>
              </a:srgbClr>
            </a:outerShdw>
          </a:effectLst>
        </p:spPr>
      </p:pic>
      <p:pic>
        <p:nvPicPr>
          <p:cNvPr id="8" name="图片 7" descr="网官方公告"/>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flipV="1">
            <a:off x="4784091" y="3876867"/>
            <a:ext cx="1495496" cy="1232641"/>
          </a:xfrm>
          <a:prstGeom prst="rect">
            <a:avLst/>
          </a:prstGeom>
          <a:effectLst>
            <a:outerShdw blurRad="190500" dir="5400000" sx="99000" sy="99000" algn="ctr" rotWithShape="0">
              <a:srgbClr val="000000">
                <a:alpha val="23000"/>
              </a:srgbClr>
            </a:outerShdw>
          </a:effectLst>
        </p:spPr>
      </p:pic>
      <p:sp>
        <p:nvSpPr>
          <p:cNvPr id="23" name="文本框 22"/>
          <p:cNvSpPr txBox="1"/>
          <p:nvPr>
            <p:custDataLst>
              <p:tags r:id="rId20"/>
            </p:custDataLst>
          </p:nvPr>
        </p:nvSpPr>
        <p:spPr>
          <a:xfrm>
            <a:off x="3507105" y="4193888"/>
            <a:ext cx="512033"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1</a:t>
            </a:r>
            <a:endParaRPr lang="en-US" altLang="zh-CN" sz="7200">
              <a:solidFill>
                <a:schemeClr val="bg1"/>
              </a:solidFill>
              <a:latin typeface="思源黑体 CN Bold" panose="020B0800000000000000" charset="-122"/>
              <a:ea typeface="思源黑体 CN Bold" panose="020B0800000000000000" charset="-122"/>
            </a:endParaRPr>
          </a:p>
        </p:txBody>
      </p:sp>
      <p:sp>
        <p:nvSpPr>
          <p:cNvPr id="26" name="文本框 25"/>
          <p:cNvSpPr txBox="1"/>
          <p:nvPr>
            <p:custDataLst>
              <p:tags r:id="rId21"/>
            </p:custDataLst>
          </p:nvPr>
        </p:nvSpPr>
        <p:spPr>
          <a:xfrm>
            <a:off x="4267914" y="3368099"/>
            <a:ext cx="631280"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2</a:t>
            </a:r>
            <a:endParaRPr lang="en-US" altLang="zh-CN" sz="7200">
              <a:solidFill>
                <a:schemeClr val="bg1"/>
              </a:solidFill>
              <a:latin typeface="思源黑体 CN Bold" panose="020B0800000000000000" charset="-122"/>
              <a:ea typeface="思源黑体 CN Bold" panose="020B0800000000000000" charset="-122"/>
            </a:endParaRPr>
          </a:p>
        </p:txBody>
      </p:sp>
      <p:sp>
        <p:nvSpPr>
          <p:cNvPr id="41" name="文本框 40"/>
          <p:cNvSpPr txBox="1"/>
          <p:nvPr>
            <p:custDataLst>
              <p:tags r:id="rId22"/>
            </p:custDataLst>
          </p:nvPr>
        </p:nvSpPr>
        <p:spPr>
          <a:xfrm>
            <a:off x="5236039" y="4224514"/>
            <a:ext cx="512033"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3</a:t>
            </a:r>
            <a:endParaRPr lang="en-US" altLang="zh-CN" sz="7200">
              <a:solidFill>
                <a:schemeClr val="bg1"/>
              </a:solidFill>
              <a:latin typeface="思源黑体 CN Bold" panose="020B0800000000000000" charset="-122"/>
              <a:ea typeface="思源黑体 CN Bold" panose="020B0800000000000000" charset="-122"/>
            </a:endParaRPr>
          </a:p>
        </p:txBody>
      </p:sp>
      <p:sp>
        <p:nvSpPr>
          <p:cNvPr id="45" name="文本框 44"/>
          <p:cNvSpPr txBox="1"/>
          <p:nvPr>
            <p:custDataLst>
              <p:tags r:id="rId23"/>
            </p:custDataLst>
          </p:nvPr>
        </p:nvSpPr>
        <p:spPr>
          <a:xfrm>
            <a:off x="6072523" y="3380799"/>
            <a:ext cx="638118"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4</a:t>
            </a:r>
            <a:endParaRPr lang="en-US" altLang="zh-CN" sz="7200">
              <a:solidFill>
                <a:schemeClr val="bg1"/>
              </a:solidFill>
              <a:latin typeface="思源黑体 CN Bold" panose="020B0800000000000000" charset="-122"/>
              <a:ea typeface="思源黑体 CN Bold" panose="020B0800000000000000" charset="-122"/>
            </a:endParaRPr>
          </a:p>
        </p:txBody>
      </p:sp>
      <p:sp>
        <p:nvSpPr>
          <p:cNvPr id="49" name="文本框 48"/>
          <p:cNvSpPr txBox="1"/>
          <p:nvPr>
            <p:custDataLst>
              <p:tags r:id="rId24"/>
            </p:custDataLst>
          </p:nvPr>
        </p:nvSpPr>
        <p:spPr>
          <a:xfrm>
            <a:off x="7216787" y="4117688"/>
            <a:ext cx="638118"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5</a:t>
            </a:r>
            <a:endParaRPr lang="en-US" altLang="zh-CN" sz="7200">
              <a:solidFill>
                <a:schemeClr val="bg1"/>
              </a:solidFill>
              <a:latin typeface="思源黑体 CN Bold" panose="020B0800000000000000" charset="-122"/>
              <a:ea typeface="思源黑体 CN Bold" panose="020B0800000000000000" charset="-122"/>
            </a:endParaRPr>
          </a:p>
        </p:txBody>
      </p:sp>
      <p:sp>
        <p:nvSpPr>
          <p:cNvPr id="53" name="文本框 52"/>
          <p:cNvSpPr txBox="1"/>
          <p:nvPr>
            <p:custDataLst>
              <p:tags r:id="rId25"/>
            </p:custDataLst>
          </p:nvPr>
        </p:nvSpPr>
        <p:spPr>
          <a:xfrm>
            <a:off x="8119452" y="3362179"/>
            <a:ext cx="512033" cy="806944"/>
          </a:xfrm>
          <a:prstGeom prst="rect">
            <a:avLst/>
          </a:prstGeom>
          <a:noFill/>
        </p:spPr>
        <p:txBody>
          <a:bodyPr wrap="square" rtlCol="0">
            <a:normAutofit fontScale="60000"/>
          </a:bodyPr>
          <a:p>
            <a:r>
              <a:rPr lang="en-US" altLang="zh-CN" sz="7200">
                <a:solidFill>
                  <a:schemeClr val="bg1"/>
                </a:solidFill>
                <a:latin typeface="思源黑体 CN Bold" panose="020B0800000000000000" charset="-122"/>
                <a:ea typeface="思源黑体 CN Bold" panose="020B0800000000000000" charset="-122"/>
              </a:rPr>
              <a:t>6</a:t>
            </a:r>
            <a:endParaRPr lang="en-US" altLang="zh-CN" sz="7200">
              <a:solidFill>
                <a:schemeClr val="bg1"/>
              </a:solidFill>
              <a:latin typeface="思源黑体 CN Bold" panose="020B0800000000000000" charset="-122"/>
              <a:ea typeface="思源黑体 CN Bold" panose="020B0800000000000000" charset="-122"/>
            </a:endParaRPr>
          </a:p>
        </p:txBody>
      </p:sp>
      <p:sp>
        <p:nvSpPr>
          <p:cNvPr id="30" name="文本框 29"/>
          <p:cNvSpPr txBox="1"/>
          <p:nvPr>
            <p:custDataLst>
              <p:tags r:id="rId26"/>
            </p:custDataLst>
          </p:nvPr>
        </p:nvSpPr>
        <p:spPr>
          <a:xfrm>
            <a:off x="308610" y="5042535"/>
            <a:ext cx="3310255" cy="1198880"/>
          </a:xfrm>
          <a:prstGeom prst="rect">
            <a:avLst/>
          </a:prstGeom>
          <a:noFill/>
        </p:spPr>
        <p:txBody>
          <a:bodyPr wrap="square" rtlCol="0">
            <a:spAutoFit/>
          </a:bodyPr>
          <a:p>
            <a:pPr algn="l"/>
            <a:r>
              <a:rPr lang="zh-CN" altLang="en-US" sz="1800" spc="50">
                <a:solidFill>
                  <a:srgbClr val="000000"/>
                </a:solidFill>
                <a:uFillTx/>
                <a:latin typeface="思源黑体 CN Light" panose="020B0300000000000000" charset="-122"/>
                <a:ea typeface="思源黑体 CN Light" panose="020B0300000000000000" charset="-122"/>
              </a:rPr>
              <a:t>德国教育家福禄贝尔创办了世界上第一所幼儿园，建立了比较完整的幼儿园教育体系。</a:t>
            </a:r>
            <a:endParaRPr lang="zh-CN" altLang="en-US" sz="1800" spc="50">
              <a:solidFill>
                <a:srgbClr val="000000"/>
              </a:solidFill>
              <a:uFillTx/>
              <a:latin typeface="思源黑体 CN Light" panose="020B0300000000000000" charset="-122"/>
              <a:ea typeface="思源黑体 CN Light" panose="020B0300000000000000" charset="-122"/>
            </a:endParaRPr>
          </a:p>
          <a:p>
            <a:pPr algn="l"/>
            <a:r>
              <a:rPr lang="zh-CN" altLang="en-US" sz="1800" spc="50">
                <a:solidFill>
                  <a:srgbClr val="000000"/>
                </a:solidFill>
                <a:uFillTx/>
                <a:latin typeface="思源黑体 CN Light" panose="020B0300000000000000" charset="-122"/>
                <a:ea typeface="思源黑体 CN Light" panose="020B0300000000000000" charset="-122"/>
              </a:rPr>
              <a:t>“恩物”</a:t>
            </a:r>
            <a:endParaRPr lang="zh-CN" altLang="en-US" sz="1800" spc="50">
              <a:solidFill>
                <a:srgbClr val="000000"/>
              </a:solidFill>
              <a:uFillTx/>
              <a:latin typeface="思源黑体 CN Light" panose="020B0300000000000000" charset="-122"/>
              <a:ea typeface="思源黑体 CN Light" panose="020B0300000000000000" charset="-122"/>
            </a:endParaRPr>
          </a:p>
        </p:txBody>
      </p:sp>
      <p:sp>
        <p:nvSpPr>
          <p:cNvPr id="32" name="文本框 31"/>
          <p:cNvSpPr txBox="1"/>
          <p:nvPr>
            <p:custDataLst>
              <p:tags r:id="rId27"/>
            </p:custDataLst>
          </p:nvPr>
        </p:nvSpPr>
        <p:spPr>
          <a:xfrm>
            <a:off x="3914775" y="5161280"/>
            <a:ext cx="2773680" cy="1476375"/>
          </a:xfrm>
          <a:prstGeom prst="rect">
            <a:avLst/>
          </a:prstGeom>
          <a:noFill/>
        </p:spPr>
        <p:txBody>
          <a:bodyPr wrap="square" rtlCol="0">
            <a:spAutoFit/>
          </a:bodyPr>
          <a:p>
            <a:r>
              <a:rPr lang="zh-CN" altLang="en-US">
                <a:latin typeface="思源黑体 CN Bold" panose="020B0800000000000000" charset="-122"/>
                <a:ea typeface="思源黑体 CN Bold" panose="020B0800000000000000" charset="-122"/>
              </a:rPr>
              <a:t>进步主义教育家将知识看成是隐含在经验之中的，儿童通过游戏，通过艺术和语言表征等活动重构了知识。</a:t>
            </a:r>
            <a:endParaRPr lang="zh-CN" altLang="en-US">
              <a:latin typeface="思源黑体 CN Bold" panose="020B0800000000000000" charset="-122"/>
              <a:ea typeface="思源黑体 CN Bold" panose="020B0800000000000000" charset="-122"/>
            </a:endParaRPr>
          </a:p>
        </p:txBody>
      </p:sp>
      <p:sp>
        <p:nvSpPr>
          <p:cNvPr id="38" name="文本框 37"/>
          <p:cNvSpPr txBox="1"/>
          <p:nvPr>
            <p:custDataLst>
              <p:tags r:id="rId28"/>
            </p:custDataLst>
          </p:nvPr>
        </p:nvSpPr>
        <p:spPr>
          <a:xfrm>
            <a:off x="6920865" y="5078095"/>
            <a:ext cx="2499360" cy="1476375"/>
          </a:xfrm>
          <a:prstGeom prst="rect">
            <a:avLst/>
          </a:prstGeom>
          <a:noFill/>
        </p:spPr>
        <p:txBody>
          <a:bodyPr wrap="square" rtlCol="0">
            <a:spAutoFit/>
          </a:bodyPr>
          <a:p>
            <a:r>
              <a:rPr lang="zh-CN" altLang="en-US">
                <a:latin typeface="思源黑体 CN Bold" panose="020B0800000000000000" charset="-122"/>
                <a:ea typeface="思源黑体 CN Bold" panose="020B0800000000000000" charset="-122"/>
              </a:rPr>
              <a:t>在20世纪80年代中期，除儿童发展以外，文化背景和知识也应该被作为判断课程价值的依据。</a:t>
            </a:r>
            <a:endParaRPr lang="zh-CN" altLang="en-US">
              <a:latin typeface="思源黑体 CN Bold" panose="020B0800000000000000" charset="-122"/>
              <a:ea typeface="思源黑体 CN Bold" panose="020B0800000000000000" charset="-122"/>
            </a:endParaRPr>
          </a:p>
        </p:txBody>
      </p:sp>
      <p:sp>
        <p:nvSpPr>
          <p:cNvPr id="58" name="文本框 57"/>
          <p:cNvSpPr txBox="1"/>
          <p:nvPr>
            <p:custDataLst>
              <p:tags r:id="rId29"/>
            </p:custDataLst>
          </p:nvPr>
        </p:nvSpPr>
        <p:spPr>
          <a:xfrm>
            <a:off x="5316855" y="1699895"/>
            <a:ext cx="3312160" cy="1476375"/>
          </a:xfrm>
          <a:prstGeom prst="rect">
            <a:avLst/>
          </a:prstGeom>
          <a:noFill/>
        </p:spPr>
        <p:txBody>
          <a:bodyPr wrap="square" rtlCol="0">
            <a:spAutoFit/>
          </a:bodyPr>
          <a:p>
            <a:r>
              <a:rPr lang="zh-CN" altLang="en-US">
                <a:latin typeface="思源黑体 CN Bold" panose="020B0800000000000000" charset="-122"/>
                <a:ea typeface="思源黑体 CN Bold" panose="020B0800000000000000" charset="-122"/>
              </a:rPr>
              <a:t>20世纪四五十年代，基于成熟理论的儿童发展观被学前教育工作者所接受，他们为儿童提供安全的、支持的环境，使儿童能自由地发展他们的能力。</a:t>
            </a:r>
            <a:endParaRPr lang="zh-CN" altLang="en-US">
              <a:latin typeface="思源黑体 CN Bold" panose="020B0800000000000000" charset="-122"/>
              <a:ea typeface="思源黑体 CN Bold" panose="020B0800000000000000" charset="-122"/>
            </a:endParaRPr>
          </a:p>
        </p:txBody>
      </p:sp>
      <p:sp>
        <p:nvSpPr>
          <p:cNvPr id="62" name="文本框 61"/>
          <p:cNvSpPr txBox="1"/>
          <p:nvPr>
            <p:custDataLst>
              <p:tags r:id="rId30"/>
            </p:custDataLst>
          </p:nvPr>
        </p:nvSpPr>
        <p:spPr>
          <a:xfrm>
            <a:off x="913765" y="1746250"/>
            <a:ext cx="3847465" cy="1753235"/>
          </a:xfrm>
          <a:prstGeom prst="rect">
            <a:avLst/>
          </a:prstGeom>
          <a:noFill/>
        </p:spPr>
        <p:txBody>
          <a:bodyPr wrap="square" rtlCol="0">
            <a:spAutoFit/>
          </a:bodyPr>
          <a:p>
            <a:pPr algn="l"/>
            <a:r>
              <a:rPr lang="zh-CN" altLang="en-US" sz="1800" spc="50">
                <a:solidFill>
                  <a:srgbClr val="000000"/>
                </a:solidFill>
                <a:uFillTx/>
                <a:latin typeface="思源黑体 CN Light" panose="020B0300000000000000" charset="-122"/>
                <a:ea typeface="思源黑体 CN Light" panose="020B0300000000000000" charset="-122"/>
              </a:rPr>
              <a:t>意大利教育家蒙台梭利，认为知识是人通过感官收集信息而获取的。设计的教具材料将儿童的感官分离开来进行专门的训练，以帮助儿童通过对感觉经验的比较和排序形成敏锐的感觉与观察力。</a:t>
            </a:r>
            <a:endParaRPr lang="zh-CN" altLang="en-US" sz="1800" spc="50">
              <a:solidFill>
                <a:srgbClr val="000000"/>
              </a:solidFill>
              <a:uFillTx/>
              <a:latin typeface="思源黑体 CN Light" panose="020B0300000000000000" charset="-122"/>
              <a:ea typeface="思源黑体 CN Light" panose="020B0300000000000000" charset="-122"/>
            </a:endParaRPr>
          </a:p>
        </p:txBody>
      </p:sp>
      <p:sp>
        <p:nvSpPr>
          <p:cNvPr id="64" name="文本框 63"/>
          <p:cNvSpPr txBox="1"/>
          <p:nvPr>
            <p:custDataLst>
              <p:tags r:id="rId31"/>
            </p:custDataLst>
          </p:nvPr>
        </p:nvSpPr>
        <p:spPr>
          <a:xfrm>
            <a:off x="9057640" y="2513965"/>
            <a:ext cx="2987040" cy="1753235"/>
          </a:xfrm>
          <a:prstGeom prst="rect">
            <a:avLst/>
          </a:prstGeom>
          <a:noFill/>
        </p:spPr>
        <p:txBody>
          <a:bodyPr wrap="square" rtlCol="0">
            <a:spAutoFit/>
          </a:bodyPr>
          <a:p>
            <a:r>
              <a:rPr lang="zh-CN" altLang="en-US">
                <a:latin typeface="思源黑体 CN Bold" panose="020B0800000000000000" charset="-122"/>
                <a:ea typeface="思源黑体 CN Bold" panose="020B0800000000000000" charset="-122"/>
              </a:rPr>
              <a:t>20世纪80年代以后，在历史文化学派维果茨基的理论以及在皮亚杰建构主义理论基础上发展起来的社会建构理论曾对幼儿园课程产生过很大的影响作用。</a:t>
            </a:r>
            <a:endParaRPr lang="zh-CN" altLang="en-US">
              <a:latin typeface="思源黑体 CN Bold" panose="020B0800000000000000" charset="-122"/>
              <a:ea typeface="思源黑体 CN Bold" panose="020B0800000000000000" charset="-122"/>
            </a:endParaRPr>
          </a:p>
        </p:txBody>
      </p:sp>
      <p:sp>
        <p:nvSpPr>
          <p:cNvPr id="22" name="文本框 21"/>
          <p:cNvSpPr txBox="1"/>
          <p:nvPr/>
        </p:nvSpPr>
        <p:spPr>
          <a:xfrm>
            <a:off x="1282065" y="996950"/>
            <a:ext cx="5224145" cy="645160"/>
          </a:xfrm>
          <a:prstGeom prst="rect">
            <a:avLst/>
          </a:prstGeom>
          <a:noFill/>
        </p:spPr>
        <p:txBody>
          <a:bodyPr wrap="square" rtlCol="0">
            <a:spAutoFit/>
          </a:bodyPr>
          <a:p>
            <a:r>
              <a:rPr lang="zh-CN" altLang="en-US" sz="3600">
                <a:solidFill>
                  <a:schemeClr val="accent1"/>
                </a:solidFill>
                <a:latin typeface="Heiti SC Light" panose="02000000000000000000" charset="-122"/>
                <a:ea typeface="Heiti SC Light" panose="02000000000000000000" charset="-122"/>
              </a:rPr>
              <a:t>早期教育课程发展回顾</a:t>
            </a:r>
            <a:endParaRPr lang="zh-CN" altLang="en-US" sz="3600">
              <a:solidFill>
                <a:schemeClr val="accent1"/>
              </a:solidFill>
              <a:latin typeface="Heiti SC Light" panose="02000000000000000000" charset="-122"/>
              <a:ea typeface="Heiti SC Light" panose="02000000000000000000" charset="-122"/>
            </a:endParaRPr>
          </a:p>
        </p:txBody>
      </p:sp>
    </p:spTree>
    <p:custDataLst>
      <p:tags r:id="rId32"/>
    </p:custDataLst>
  </p:cSld>
  <p:clrMapOvr>
    <a:masterClrMapping/>
  </p:clrMapOvr>
  <p:transition spd="slow" advClick="0" advTm="6000">
    <p:fad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9698"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幼儿园课程的要素</a:t>
            </a:r>
            <a:endParaRPr lang="zh-CN" altLang="en-US" dirty="0">
              <a:solidFill>
                <a:schemeClr val="accent1"/>
              </a:solidFill>
              <a:latin typeface="黑体" charset="0"/>
              <a:ea typeface="黑体" charset="0"/>
              <a:cs typeface="黑体" charset="0"/>
              <a:sym typeface="+mn-ea"/>
            </a:endParaRPr>
          </a:p>
        </p:txBody>
      </p:sp>
      <p:sp>
        <p:nvSpPr>
          <p:cNvPr id="2" name="圆角矩形 1"/>
          <p:cNvSpPr/>
          <p:nvPr/>
        </p:nvSpPr>
        <p:spPr>
          <a:xfrm>
            <a:off x="6795135" y="1507490"/>
            <a:ext cx="4761865" cy="446278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p>
            <a:pPr indent="457200" algn="l">
              <a:lnSpc>
                <a:spcPts val="3000"/>
              </a:lnSpc>
            </a:pPr>
            <a:r>
              <a:rPr lang="zh-CN" altLang="en-US" sz="2400"/>
              <a:t>  各种幼儿园课程之间的差异主要反映为所依据的教育哲学和所确定的教育目标的不同，表现为相对强调两种目标导向中的一种或者另一种，即是培养儿童的一般的社会性，还是进行某种学习，特别是进行学业领域中的学习。</a:t>
            </a:r>
            <a:endParaRPr lang="zh-CN" altLang="en-US" sz="2400"/>
          </a:p>
        </p:txBody>
      </p:sp>
      <p:sp>
        <p:nvSpPr>
          <p:cNvPr id="4" name="圆角矩形 3"/>
          <p:cNvSpPr/>
          <p:nvPr/>
        </p:nvSpPr>
        <p:spPr>
          <a:xfrm>
            <a:off x="958850" y="1558925"/>
            <a:ext cx="5012690" cy="4276090"/>
          </a:xfrm>
          <a:prstGeom prst="roundRect">
            <a:avLst/>
          </a:prstGeom>
        </p:spPr>
        <p:style>
          <a:lnRef idx="2">
            <a:schemeClr val="accent3"/>
          </a:lnRef>
          <a:fillRef idx="1">
            <a:schemeClr val="lt1"/>
          </a:fillRef>
          <a:effectRef idx="0">
            <a:schemeClr val="accent3"/>
          </a:effectRef>
          <a:fontRef idx="minor">
            <a:schemeClr val="dk1"/>
          </a:fontRef>
        </p:style>
        <p:txBody>
          <a:bodyPr rtlCol="0" anchor="ctr"/>
          <a:p>
            <a:pPr marR="0" defTabSz="914400" eaLnBrk="1" fontAlgn="auto" hangingPunct="1">
              <a:lnSpc>
                <a:spcPts val="3800"/>
              </a:lnSpc>
              <a:spcBef>
                <a:spcPts val="0"/>
              </a:spcBef>
              <a:spcAft>
                <a:spcPts val="0"/>
              </a:spcAft>
              <a:buClrTx/>
              <a:buSzTx/>
              <a:buFontTx/>
              <a:buNone/>
              <a:defRPr/>
            </a:pPr>
            <a:r>
              <a:rPr lang="zh-CN" altLang="en-US" sz="2400" noProof="0" dirty="0">
                <a:solidFill>
                  <a:srgbClr val="000000"/>
                </a:solidFill>
                <a:latin typeface="黑体" charset="0"/>
                <a:ea typeface="黑体" charset="0"/>
                <a:sym typeface="+mn-ea"/>
              </a:rPr>
              <a:t>幼儿园课程的最为核心的方面是：</a:t>
            </a:r>
            <a:endParaRPr lang="zh-CN" altLang="en-US" sz="2400" noProof="0" dirty="0">
              <a:solidFill>
                <a:srgbClr val="000000"/>
              </a:solidFill>
              <a:latin typeface="黑体" charset="0"/>
              <a:ea typeface="黑体" charset="0"/>
              <a:sym typeface="+mn-ea"/>
            </a:endParaRPr>
          </a:p>
          <a:p>
            <a:pPr marR="0" defTabSz="914400" eaLnBrk="1" fontAlgn="auto" hangingPunct="1">
              <a:lnSpc>
                <a:spcPts val="3800"/>
              </a:lnSpc>
              <a:spcBef>
                <a:spcPts val="0"/>
              </a:spcBef>
              <a:spcAft>
                <a:spcPts val="0"/>
              </a:spcAft>
              <a:buClrTx/>
              <a:buSzTx/>
              <a:buFontTx/>
              <a:buNone/>
              <a:defRPr/>
            </a:pPr>
            <a:endParaRPr kumimoji="0" lang="en-US" altLang="zh-CN" sz="2400" kern="1200" cap="none" spc="0" normalizeH="0" baseline="0" noProof="0" dirty="0">
              <a:solidFill>
                <a:srgbClr val="000000"/>
              </a:solidFill>
              <a:latin typeface="黑体" charset="0"/>
              <a:ea typeface="黑体" charset="0"/>
              <a:cs typeface="+mn-cs"/>
            </a:endParaRPr>
          </a:p>
          <a:p>
            <a:pPr marR="0" defTabSz="914400" eaLnBrk="1" fontAlgn="auto" hangingPunct="1">
              <a:lnSpc>
                <a:spcPts val="3800"/>
              </a:lnSpc>
              <a:spcBef>
                <a:spcPts val="0"/>
              </a:spcBef>
              <a:spcAft>
                <a:spcPts val="0"/>
              </a:spcAft>
              <a:buClrTx/>
              <a:buSzTx/>
              <a:buFontTx/>
              <a:buNone/>
              <a:defRPr/>
            </a:pPr>
            <a:r>
              <a:rPr lang="zh-CN" altLang="en-US" sz="2400" noProof="0" dirty="0">
                <a:solidFill>
                  <a:srgbClr val="000000"/>
                </a:solidFill>
                <a:latin typeface="黑体" charset="0"/>
                <a:ea typeface="黑体" charset="0"/>
                <a:sym typeface="+mn-ea"/>
              </a:rPr>
              <a:t>该课程所依据的教育哲学以及所反映的教育目的，这是幼儿园课程的价值取向之所在。幼儿园课程的其他成分都是在此基础上产生和发展的。</a:t>
            </a:r>
            <a:endParaRPr kumimoji="0" lang="zh-CN" altLang="en-US" sz="2400" kern="1200" cap="none" spc="0" normalizeH="0" baseline="0" noProof="0" dirty="0">
              <a:solidFill>
                <a:srgbClr val="000000"/>
              </a:solidFill>
              <a:latin typeface="黑体" charset="0"/>
              <a:ea typeface="黑体" charset="0"/>
              <a:cs typeface="+mn-cs"/>
            </a:endParaRPr>
          </a:p>
          <a:p>
            <a:pPr algn="ctr"/>
            <a:endParaRPr kumimoji="0" lang="zh-CN" altLang="en-US" sz="2400" kern="1200" cap="none" spc="0" normalizeH="0" baseline="0" noProof="0" dirty="0">
              <a:solidFill>
                <a:srgbClr val="000000"/>
              </a:solidFill>
              <a:latin typeface="黑体" charset="0"/>
              <a:ea typeface="黑体" charset="0"/>
              <a:cs typeface="+mn-cs"/>
            </a:endParaRPr>
          </a:p>
        </p:txBody>
      </p:sp>
    </p:spTree>
    <p:custDataLst>
      <p:tags r:id="rId2"/>
    </p:custDataLst>
  </p:cSld>
  <p:clrMapOvr>
    <a:masterClrMapping/>
  </p:clrMapOvr>
  <p:transition spd="slow" advClick="0" advTm="6000">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635635" y="1944370"/>
            <a:ext cx="3228975" cy="4176395"/>
          </a:xfrm>
          <a:prstGeom prst="rect">
            <a:avLst/>
          </a:prstGeom>
          <a:noFill/>
          <a:ln w="63500" cap="flat" cmpd="sng" algn="ctr">
            <a:solidFill>
              <a:srgbClr val="1D6DC2"/>
            </a:solidFill>
            <a:prstDash val="solid"/>
            <a:miter lim="800000"/>
          </a:ln>
          <a:effectLst/>
        </p:spPr>
        <p:txBody>
          <a:bodyPr rtlCol="0" anchor="ctr"/>
          <a:lstStyle/>
          <a:p>
            <a:pPr algn="ctr"/>
            <a:endParaRPr lang="zh-CN" altLang="en-US">
              <a:solidFill>
                <a:srgbClr val="FFFFFF"/>
              </a:solidFill>
            </a:endParaRPr>
          </a:p>
        </p:txBody>
      </p:sp>
      <p:sp>
        <p:nvSpPr>
          <p:cNvPr id="8" name="文本框 60"/>
          <p:cNvSpPr txBox="1"/>
          <p:nvPr>
            <p:custDataLst>
              <p:tags r:id="rId2"/>
            </p:custDataLst>
          </p:nvPr>
        </p:nvSpPr>
        <p:spPr>
          <a:xfrm>
            <a:off x="725170" y="2547620"/>
            <a:ext cx="3210560" cy="3342005"/>
          </a:xfrm>
          <a:prstGeom prst="rect">
            <a:avLst/>
          </a:prstGeom>
          <a:noFill/>
        </p:spPr>
        <p:txBody>
          <a:bodyPr wrap="square"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indent="457200">
              <a:lnSpc>
                <a:spcPct val="130000"/>
              </a:lnSpc>
            </a:pPr>
            <a:r>
              <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rPr>
              <a:t>反映的是卢梭、福禄贝尔、格塞尔（Gesell， A.L.）、弗洛伊德（Freud， S.）等人的想法，他们将发展看成是成熟，将教育看成是内在的美德和能力的自然展开。根据浪漫主义理念，幼儿园课程应反映“准备状态”的概念，通过一种发展性的测验，鉴定儿童的“准备状态”，当儿童被认为尚未成熟时，就应耐心等待。</a:t>
            </a:r>
            <a:endPar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endParaRPr>
          </a:p>
        </p:txBody>
      </p:sp>
      <p:sp>
        <p:nvSpPr>
          <p:cNvPr id="10" name="文本框 58"/>
          <p:cNvSpPr txBox="1"/>
          <p:nvPr>
            <p:custDataLst>
              <p:tags r:id="rId3"/>
            </p:custDataLst>
          </p:nvPr>
        </p:nvSpPr>
        <p:spPr>
          <a:xfrm>
            <a:off x="1049020" y="1880870"/>
            <a:ext cx="2498090" cy="792480"/>
          </a:xfrm>
          <a:prstGeom prst="rect">
            <a:avLst/>
          </a:prstGeom>
          <a:noFill/>
        </p:spPr>
        <p:txBody>
          <a:bodyPr wrap="square" lIns="0" tIns="0" rIns="0" bIns="0" rtlCol="0" anchor="ctr">
            <a:normAutofit fontScale="9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algn="ctr"/>
            <a:r>
              <a:rPr lang="en-US" altLang="zh-CN" sz="3000" b="1" spc="300" dirty="0">
                <a:solidFill>
                  <a:srgbClr val="1D6DC2"/>
                </a:solidFill>
                <a:latin typeface="Arial" panose="020B0604020202020204" pitchFamily="34" charset="0"/>
                <a:ea typeface="微软雅黑" pitchFamily="34" charset="-122"/>
              </a:rPr>
              <a:t>浪漫主义理念</a:t>
            </a:r>
            <a:endParaRPr lang="en-US" altLang="zh-CN" sz="3000" b="1" spc="300" dirty="0">
              <a:solidFill>
                <a:srgbClr val="1D6DC2"/>
              </a:solidFill>
              <a:latin typeface="Arial" panose="020B0604020202020204" pitchFamily="34" charset="0"/>
              <a:ea typeface="微软雅黑" pitchFamily="34" charset="-122"/>
            </a:endParaRPr>
          </a:p>
        </p:txBody>
      </p:sp>
      <p:sp>
        <p:nvSpPr>
          <p:cNvPr id="4" name="矩形 3"/>
          <p:cNvSpPr/>
          <p:nvPr>
            <p:custDataLst>
              <p:tags r:id="rId4"/>
            </p:custDataLst>
          </p:nvPr>
        </p:nvSpPr>
        <p:spPr>
          <a:xfrm>
            <a:off x="4323080" y="1944370"/>
            <a:ext cx="3601720" cy="4176395"/>
          </a:xfrm>
          <a:prstGeom prst="rect">
            <a:avLst/>
          </a:prstGeom>
          <a:noFill/>
          <a:ln w="63500" cap="flat" cmpd="sng" algn="ctr">
            <a:solidFill>
              <a:srgbClr val="1D6DC2"/>
            </a:solidFill>
            <a:prstDash val="solid"/>
            <a:miter lim="800000"/>
          </a:ln>
          <a:effectLst/>
        </p:spPr>
        <p:txBody>
          <a:bodyPr rtlCol="0" anchor="ctr"/>
          <a:lstStyle/>
          <a:p>
            <a:pPr algn="ctr"/>
            <a:endParaRPr lang="zh-CN" altLang="en-US">
              <a:solidFill>
                <a:srgbClr val="FFFFFF"/>
              </a:solidFill>
            </a:endParaRPr>
          </a:p>
        </p:txBody>
      </p:sp>
      <p:sp>
        <p:nvSpPr>
          <p:cNvPr id="5" name="文本框 60"/>
          <p:cNvSpPr txBox="1"/>
          <p:nvPr>
            <p:custDataLst>
              <p:tags r:id="rId5"/>
            </p:custDataLst>
          </p:nvPr>
        </p:nvSpPr>
        <p:spPr>
          <a:xfrm>
            <a:off x="4375785" y="2644775"/>
            <a:ext cx="3435985" cy="1734185"/>
          </a:xfrm>
          <a:prstGeom prst="rect">
            <a:avLst/>
          </a:prstGeom>
          <a:noFill/>
        </p:spPr>
        <p:txBody>
          <a:bodyPr wrap="square"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indent="457200">
              <a:lnSpc>
                <a:spcPct val="130000"/>
              </a:lnSpc>
            </a:pPr>
            <a:r>
              <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rPr>
              <a:t>相信教育是知识、技能、价值以及社会道德规范的逐代传递，例如属于这一流派的行为主义理论为儿童提供各种形式的直接教学，并辅之以各种教育技术。根据文化传递理念，幼儿园课程应通过测试，确定儿童是否已经具备在课程所规定的学习任务中所必须具有的知识和技能，并根据其所具有的水平实施教学。</a:t>
            </a:r>
            <a:endPar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endParaRPr>
          </a:p>
        </p:txBody>
      </p:sp>
      <p:sp>
        <p:nvSpPr>
          <p:cNvPr id="7" name="文本框 58"/>
          <p:cNvSpPr txBox="1"/>
          <p:nvPr>
            <p:custDataLst>
              <p:tags r:id="rId6"/>
            </p:custDataLst>
          </p:nvPr>
        </p:nvSpPr>
        <p:spPr>
          <a:xfrm>
            <a:off x="4723765" y="1927225"/>
            <a:ext cx="2634615" cy="792480"/>
          </a:xfrm>
          <a:prstGeom prst="rect">
            <a:avLst/>
          </a:prstGeom>
          <a:noFill/>
        </p:spPr>
        <p:txBody>
          <a:bodyPr wrap="square" lIns="0" tIns="0" rIns="0" bIns="0" rtlCol="0" anchor="ct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algn="ctr"/>
            <a:r>
              <a:rPr lang="en-US" altLang="zh-CN" sz="2800" b="1" spc="300" dirty="0">
                <a:solidFill>
                  <a:srgbClr val="1D6DC2"/>
                </a:solidFill>
                <a:latin typeface="Arial" panose="020B0604020202020204" pitchFamily="34" charset="0"/>
                <a:ea typeface="微软雅黑" pitchFamily="34" charset="-122"/>
              </a:rPr>
              <a:t>文化传递理念</a:t>
            </a:r>
            <a:endParaRPr lang="en-US" altLang="zh-CN" sz="2800" b="1" spc="300" dirty="0">
              <a:solidFill>
                <a:srgbClr val="1D6DC2"/>
              </a:solidFill>
              <a:latin typeface="Arial" panose="020B0604020202020204" pitchFamily="34" charset="0"/>
              <a:ea typeface="微软雅黑" pitchFamily="34" charset="-122"/>
            </a:endParaRPr>
          </a:p>
        </p:txBody>
      </p:sp>
      <p:sp>
        <p:nvSpPr>
          <p:cNvPr id="11" name="矩形 10"/>
          <p:cNvSpPr/>
          <p:nvPr>
            <p:custDataLst>
              <p:tags r:id="rId7"/>
            </p:custDataLst>
          </p:nvPr>
        </p:nvSpPr>
        <p:spPr>
          <a:xfrm>
            <a:off x="8354695" y="1944370"/>
            <a:ext cx="3341370" cy="4176395"/>
          </a:xfrm>
          <a:prstGeom prst="rect">
            <a:avLst/>
          </a:prstGeom>
          <a:noFill/>
          <a:ln w="63500" cap="flat" cmpd="sng" algn="ctr">
            <a:solidFill>
              <a:srgbClr val="1D6DC2"/>
            </a:solidFill>
            <a:prstDash val="solid"/>
            <a:miter lim="800000"/>
          </a:ln>
          <a:effectLst/>
        </p:spPr>
        <p:txBody>
          <a:bodyPr rtlCol="0" anchor="ctr"/>
          <a:lstStyle/>
          <a:p>
            <a:pPr algn="ctr"/>
            <a:endParaRPr lang="zh-CN" altLang="en-US">
              <a:solidFill>
                <a:srgbClr val="FFFFFF"/>
              </a:solidFill>
            </a:endParaRPr>
          </a:p>
        </p:txBody>
      </p:sp>
      <p:sp>
        <p:nvSpPr>
          <p:cNvPr id="12" name="文本框 60"/>
          <p:cNvSpPr txBox="1"/>
          <p:nvPr>
            <p:custDataLst>
              <p:tags r:id="rId8"/>
            </p:custDataLst>
          </p:nvPr>
        </p:nvSpPr>
        <p:spPr>
          <a:xfrm>
            <a:off x="8361045" y="2626360"/>
            <a:ext cx="3361690" cy="3305175"/>
          </a:xfrm>
          <a:prstGeom prst="rect">
            <a:avLst/>
          </a:prstGeom>
          <a:noFill/>
        </p:spPr>
        <p:txBody>
          <a:bodyPr wrap="square" rtlCol="0"/>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indent="457200">
              <a:lnSpc>
                <a:spcPct val="130000"/>
              </a:lnSpc>
            </a:pPr>
            <a:r>
              <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rPr>
              <a:t>建立在杜威等人的理论的基础之上，这种理念将教育看成是帮助儿童通过与物质和社会环境的交互作用而达到较高的发展水平，这种理念导致了教师应成为儿童发展专家的概念的出现。根据进步主义理念，“幼儿园课程应根据儿童的发展水平，为儿童提供活动的经验，使他们能在不同的发展水平上得到发展”。</a:t>
            </a:r>
            <a:endParaRPr lang="zh-CN" altLang="en-US" sz="1600" kern="0" spc="150" dirty="0">
              <a:solidFill>
                <a:srgbClr val="000000">
                  <a:lumMod val="75000"/>
                  <a:lumOff val="25000"/>
                </a:srgbClr>
              </a:solidFill>
              <a:latin typeface="Arial" panose="020B0604020202020204" pitchFamily="34" charset="0"/>
              <a:ea typeface="微软雅黑" pitchFamily="34" charset="-122"/>
              <a:sym typeface="Arial" panose="020B0604020202020204" pitchFamily="34" charset="0"/>
            </a:endParaRPr>
          </a:p>
        </p:txBody>
      </p:sp>
      <p:sp>
        <p:nvSpPr>
          <p:cNvPr id="14" name="文本框 58"/>
          <p:cNvSpPr txBox="1"/>
          <p:nvPr>
            <p:custDataLst>
              <p:tags r:id="rId9"/>
            </p:custDataLst>
          </p:nvPr>
        </p:nvSpPr>
        <p:spPr>
          <a:xfrm>
            <a:off x="8347710" y="1920240"/>
            <a:ext cx="2597150" cy="804545"/>
          </a:xfrm>
          <a:prstGeom prst="rect">
            <a:avLst/>
          </a:prstGeom>
          <a:noFill/>
        </p:spPr>
        <p:txBody>
          <a:bodyPr wrap="square" lIns="0" tIns="0" rIns="0" bIns="0" rtlCol="0" anchor="ctr">
            <a:normAutofit fontScale="90000"/>
          </a:bodyPr>
          <a:lstStyle>
            <a:defPPr>
              <a:defRPr lang="zh-CN"/>
            </a:defPPr>
            <a:lvl1pPr marL="0" algn="l" defTabSz="914400" rtl="0" eaLnBrk="1" latinLnBrk="0" hangingPunct="1">
              <a:defRPr sz="1800" kern="1200">
                <a:solidFill>
                  <a:srgbClr val="000000"/>
                </a:solidFill>
                <a:latin typeface="Arial" panose="020B0604020202020204" pitchFamily="34" charset="0"/>
                <a:ea typeface="微软雅黑" pitchFamily="34" charset="-122"/>
                <a:cs typeface="+mn-ea"/>
              </a:defRPr>
            </a:lvl1pPr>
            <a:lvl2pPr marL="457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2pPr>
            <a:lvl3pPr marL="914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3pPr>
            <a:lvl4pPr marL="1371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4pPr>
            <a:lvl5pPr marL="1828800" algn="l" defTabSz="914400" rtl="0" eaLnBrk="1" latinLnBrk="0" hangingPunct="1">
              <a:defRPr sz="1800" kern="1200">
                <a:solidFill>
                  <a:srgbClr val="000000"/>
                </a:solidFill>
                <a:latin typeface="Arial" panose="020B0604020202020204" pitchFamily="34" charset="0"/>
                <a:ea typeface="微软雅黑" pitchFamily="34" charset="-122"/>
                <a:cs typeface="+mn-ea"/>
              </a:defRPr>
            </a:lvl5pPr>
            <a:lvl6pPr marL="2286000" algn="l" defTabSz="914400" rtl="0" eaLnBrk="1" latinLnBrk="0" hangingPunct="1">
              <a:defRPr sz="1800" kern="1200">
                <a:solidFill>
                  <a:srgbClr val="000000"/>
                </a:solidFill>
                <a:latin typeface="Arial" panose="020B0604020202020204" pitchFamily="34" charset="0"/>
                <a:ea typeface="微软雅黑" pitchFamily="34" charset="-122"/>
                <a:cs typeface="+mn-ea"/>
              </a:defRPr>
            </a:lvl6pPr>
            <a:lvl7pPr marL="2743200" algn="l" defTabSz="914400" rtl="0" eaLnBrk="1" latinLnBrk="0" hangingPunct="1">
              <a:defRPr sz="1800" kern="1200">
                <a:solidFill>
                  <a:srgbClr val="000000"/>
                </a:solidFill>
                <a:latin typeface="Arial" panose="020B0604020202020204" pitchFamily="34" charset="0"/>
                <a:ea typeface="微软雅黑" pitchFamily="34" charset="-122"/>
                <a:cs typeface="+mn-ea"/>
              </a:defRPr>
            </a:lvl7pPr>
            <a:lvl8pPr marL="3200400" algn="l" defTabSz="914400" rtl="0" eaLnBrk="1" latinLnBrk="0" hangingPunct="1">
              <a:defRPr sz="1800" kern="1200">
                <a:solidFill>
                  <a:srgbClr val="000000"/>
                </a:solidFill>
                <a:latin typeface="Arial" panose="020B0604020202020204" pitchFamily="34" charset="0"/>
                <a:ea typeface="微软雅黑" pitchFamily="34" charset="-122"/>
                <a:cs typeface="+mn-ea"/>
              </a:defRPr>
            </a:lvl8pPr>
            <a:lvl9pPr marL="3657600" algn="l" defTabSz="914400" rtl="0" eaLnBrk="1" latinLnBrk="0" hangingPunct="1">
              <a:defRPr sz="1800" kern="1200">
                <a:solidFill>
                  <a:srgbClr val="000000"/>
                </a:solidFill>
                <a:latin typeface="Arial" panose="020B0604020202020204" pitchFamily="34" charset="0"/>
                <a:ea typeface="微软雅黑" pitchFamily="34" charset="-122"/>
                <a:cs typeface="+mn-ea"/>
              </a:defRPr>
            </a:lvl9pPr>
          </a:lstStyle>
          <a:p>
            <a:pPr algn="ctr"/>
            <a:r>
              <a:rPr lang="en-US" altLang="zh-CN" sz="3000" b="1" spc="300" dirty="0">
                <a:solidFill>
                  <a:srgbClr val="1D6DC2"/>
                </a:solidFill>
                <a:latin typeface="Arial" panose="020B0604020202020204" pitchFamily="34" charset="0"/>
                <a:ea typeface="微软雅黑" pitchFamily="34" charset="-122"/>
              </a:rPr>
              <a:t> 进步主义理念</a:t>
            </a:r>
            <a:endParaRPr lang="en-US" altLang="zh-CN" sz="3000" b="1" spc="300" dirty="0">
              <a:solidFill>
                <a:srgbClr val="1D6DC2"/>
              </a:solidFill>
              <a:latin typeface="Arial" panose="020B0604020202020204" pitchFamily="34" charset="0"/>
              <a:ea typeface="微软雅黑" pitchFamily="34" charset="-122"/>
            </a:endParaRPr>
          </a:p>
        </p:txBody>
      </p:sp>
      <p:sp>
        <p:nvSpPr>
          <p:cNvPr id="29698" name="标题 1"/>
          <p:cNvSpPr>
            <a:spLocks noGrp="1"/>
          </p:cNvSpPr>
          <p:nvPr/>
        </p:nvSpPr>
        <p:spPr>
          <a:xfrm>
            <a:off x="1527175" y="41275"/>
            <a:ext cx="10515600" cy="1325563"/>
          </a:xfrm>
          <a:prstGeom prst="rect">
            <a:avLst/>
          </a:prstGeom>
          <a:noFill/>
          <a:ln w="9525">
            <a:noFill/>
          </a:ln>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幼儿园课程的要素</a:t>
            </a:r>
            <a:endParaRPr lang="zh-CN" altLang="en-US" dirty="0">
              <a:solidFill>
                <a:schemeClr val="accent1"/>
              </a:solidFill>
              <a:latin typeface="黑体" charset="0"/>
              <a:ea typeface="黑体" charset="0"/>
              <a:cs typeface="黑体" charset="0"/>
              <a:sym typeface="+mn-ea"/>
            </a:endParaRPr>
          </a:p>
        </p:txBody>
      </p:sp>
      <p:sp>
        <p:nvSpPr>
          <p:cNvPr id="15" name="文本框 14"/>
          <p:cNvSpPr txBox="1"/>
          <p:nvPr/>
        </p:nvSpPr>
        <p:spPr>
          <a:xfrm>
            <a:off x="1544955" y="1122045"/>
            <a:ext cx="3541395" cy="521970"/>
          </a:xfrm>
          <a:prstGeom prst="rect">
            <a:avLst/>
          </a:prstGeom>
          <a:noFill/>
        </p:spPr>
        <p:txBody>
          <a:bodyPr wrap="square" rtlCol="0">
            <a:spAutoFit/>
          </a:bodyPr>
          <a:p>
            <a:r>
              <a:rPr lang="zh-CN" altLang="en-US" sz="2800">
                <a:solidFill>
                  <a:schemeClr val="accent1"/>
                </a:solidFill>
              </a:rPr>
              <a:t>课程的三种流派</a:t>
            </a:r>
            <a:endParaRPr lang="zh-CN" altLang="en-US" sz="2800">
              <a:solidFill>
                <a:schemeClr val="accent1"/>
              </a:solidFill>
            </a:endParaRPr>
          </a:p>
        </p:txBody>
      </p:sp>
    </p:spTree>
    <p:custDataLst>
      <p:tags r:id="rId10"/>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31746"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幼儿园课程的要素</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custDataLst>
              <p:tags r:id="rId2"/>
            </p:custDataLst>
          </p:nvPr>
        </p:nvSpPr>
        <p:spPr>
          <a:xfrm>
            <a:off x="1254760" y="1068388"/>
            <a:ext cx="10025063" cy="1065530"/>
          </a:xfrm>
          <a:prstGeom prst="rect">
            <a:avLst/>
          </a:prstGeom>
          <a:noFill/>
        </p:spPr>
        <p:txBody>
          <a:bodyPr wrap="square" rtlCol="0">
            <a:spAutoFit/>
          </a:bodyPr>
          <a:lstStyle/>
          <a:p>
            <a:pPr marR="0" indent="457200" defTabSz="914400" eaLnBrk="1" fontAlgn="auto" hangingPunct="1">
              <a:lnSpc>
                <a:spcPts val="3800"/>
              </a:lnSpc>
              <a:spcBef>
                <a:spcPts val="0"/>
              </a:spcBef>
              <a:spcAft>
                <a:spcPts val="0"/>
              </a:spcAft>
              <a:buClrTx/>
              <a:buSzTx/>
              <a:buFontTx/>
              <a:buNone/>
              <a:defRPr/>
            </a:pPr>
            <a:r>
              <a:rPr kumimoji="0" lang="zh-CN" altLang="en-US" sz="2200" kern="1200" cap="none" spc="0" normalizeH="0" baseline="0" noProof="0" dirty="0">
                <a:solidFill>
                  <a:schemeClr val="accent2">
                    <a:lumMod val="75000"/>
                  </a:schemeClr>
                </a:solidFill>
                <a:latin typeface="黑体" charset="0"/>
                <a:ea typeface="黑体" charset="0"/>
                <a:cs typeface="+mn-cs"/>
              </a:rPr>
              <a:t>各种幼儿园课程都能在反映课程价值取向的连续体中找到适合的位置，并以此作为决定幼儿园课程目标、内容、方法、组织形式和评价等的依据。</a:t>
            </a:r>
            <a:endParaRPr kumimoji="0" lang="zh-CN" altLang="en-US" sz="2200" kern="1200" cap="none" spc="0" normalizeH="0" baseline="0" noProof="0" dirty="0">
              <a:solidFill>
                <a:schemeClr val="accent2">
                  <a:lumMod val="75000"/>
                </a:schemeClr>
              </a:solidFill>
              <a:latin typeface="黑体" charset="0"/>
              <a:ea typeface="黑体" charset="0"/>
              <a:cs typeface="+mn-cs"/>
            </a:endParaRPr>
          </a:p>
        </p:txBody>
      </p:sp>
      <p:pic>
        <p:nvPicPr>
          <p:cNvPr id="31748" name="图片 2"/>
          <p:cNvPicPr>
            <a:picLocks noChangeAspect="1"/>
          </p:cNvPicPr>
          <p:nvPr/>
        </p:nvPicPr>
        <p:blipFill>
          <a:blip r:embed="rId3"/>
          <a:stretch>
            <a:fillRect/>
          </a:stretch>
        </p:blipFill>
        <p:spPr>
          <a:xfrm>
            <a:off x="2323465" y="2248535"/>
            <a:ext cx="7519035" cy="4225925"/>
          </a:xfrm>
          <a:prstGeom prst="rect">
            <a:avLst/>
          </a:prstGeom>
          <a:noFill/>
          <a:ln w="9525">
            <a:noFill/>
          </a:ln>
        </p:spPr>
      </p:pic>
    </p:spTree>
    <p:custDataLst>
      <p:tags r:id="rId4"/>
    </p:custDataLst>
  </p:cSld>
  <p:clrMapOvr>
    <a:masterClrMapping/>
  </p:clrMapOvr>
  <p:transition spd="slow" advClick="0" advTm="6000">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标题 13"/>
          <p:cNvSpPr>
            <a:spLocks noGrp="1"/>
          </p:cNvSpPr>
          <p:nvPr>
            <p:custDataLst>
              <p:tags r:id="rId1"/>
            </p:custDataLst>
          </p:nvPr>
        </p:nvSpPr>
        <p:spPr>
          <a:xfrm>
            <a:off x="4307629" y="2555876"/>
            <a:ext cx="6536266" cy="878334"/>
          </a:xfrm>
          <a:prstGeom prst="rect">
            <a:avLst/>
          </a:prstGeom>
        </p:spPr>
        <p:txBody>
          <a:bodyPr vert="horz" lIns="91440" tIns="45720" rIns="91440" bIns="45720" rtlCol="0" anchor="ctr" anchorCtr="0">
            <a:noAutofit/>
          </a:bodyPr>
          <a:lstStyle>
            <a:lvl1pPr algn="l" rtl="0" fontAlgn="base">
              <a:spcBef>
                <a:spcPct val="0"/>
              </a:spcBef>
              <a:spcAft>
                <a:spcPct val="0"/>
              </a:spcAft>
              <a:defRPr sz="4400" b="1" kern="1200">
                <a:solidFill>
                  <a:schemeClr val="tx1"/>
                </a:solidFill>
                <a:latin typeface="+mj-lt"/>
                <a:ea typeface="+mj-ea"/>
                <a:cs typeface="+mj-cs"/>
              </a:defRPr>
            </a:lvl1pPr>
            <a:lvl2pPr algn="ctr" rtl="0" fontAlgn="base">
              <a:spcBef>
                <a:spcPct val="0"/>
              </a:spcBef>
              <a:spcAft>
                <a:spcPct val="0"/>
              </a:spcAft>
              <a:defRPr sz="5865">
                <a:solidFill>
                  <a:schemeClr val="tx1"/>
                </a:solidFill>
                <a:latin typeface="Lao UI" panose="020B0502040204020203" pitchFamily="34" charset="0"/>
                <a:ea typeface="微软雅黑" pitchFamily="34" charset="-122"/>
              </a:defRPr>
            </a:lvl2pPr>
            <a:lvl3pPr algn="ctr" rtl="0" fontAlgn="base">
              <a:spcBef>
                <a:spcPct val="0"/>
              </a:spcBef>
              <a:spcAft>
                <a:spcPct val="0"/>
              </a:spcAft>
              <a:defRPr sz="5865">
                <a:solidFill>
                  <a:schemeClr val="tx1"/>
                </a:solidFill>
                <a:latin typeface="Lao UI" panose="020B0502040204020203" pitchFamily="34" charset="0"/>
                <a:ea typeface="微软雅黑" pitchFamily="34" charset="-122"/>
              </a:defRPr>
            </a:lvl3pPr>
            <a:lvl4pPr algn="ctr" rtl="0" fontAlgn="base">
              <a:spcBef>
                <a:spcPct val="0"/>
              </a:spcBef>
              <a:spcAft>
                <a:spcPct val="0"/>
              </a:spcAft>
              <a:defRPr sz="5865">
                <a:solidFill>
                  <a:schemeClr val="tx1"/>
                </a:solidFill>
                <a:latin typeface="Lao UI" panose="020B0502040204020203" pitchFamily="34" charset="0"/>
                <a:ea typeface="微软雅黑" pitchFamily="34" charset="-122"/>
              </a:defRPr>
            </a:lvl4pPr>
            <a:lvl5pPr algn="ctr" rtl="0" fontAlgn="base">
              <a:spcBef>
                <a:spcPct val="0"/>
              </a:spcBef>
              <a:spcAft>
                <a:spcPct val="0"/>
              </a:spcAft>
              <a:defRPr sz="5865">
                <a:solidFill>
                  <a:schemeClr val="tx1"/>
                </a:solidFill>
                <a:latin typeface="Lao UI" panose="020B0502040204020203" pitchFamily="34" charset="0"/>
                <a:ea typeface="微软雅黑" pitchFamily="34" charset="-122"/>
              </a:defRPr>
            </a:lvl5pPr>
            <a:lvl6pPr marL="609600" algn="ctr" rtl="0" fontAlgn="base">
              <a:spcBef>
                <a:spcPct val="0"/>
              </a:spcBef>
              <a:spcAft>
                <a:spcPct val="0"/>
              </a:spcAft>
              <a:defRPr sz="5865">
                <a:solidFill>
                  <a:schemeClr val="tx1"/>
                </a:solidFill>
                <a:latin typeface="Lao UI" panose="020B0502040204020203" pitchFamily="34" charset="0"/>
                <a:ea typeface="微软雅黑" pitchFamily="34" charset="-122"/>
              </a:defRPr>
            </a:lvl6pPr>
            <a:lvl7pPr marL="1219200" algn="ctr" rtl="0" fontAlgn="base">
              <a:spcBef>
                <a:spcPct val="0"/>
              </a:spcBef>
              <a:spcAft>
                <a:spcPct val="0"/>
              </a:spcAft>
              <a:defRPr sz="5865">
                <a:solidFill>
                  <a:schemeClr val="tx1"/>
                </a:solidFill>
                <a:latin typeface="Lao UI" panose="020B0502040204020203" pitchFamily="34" charset="0"/>
                <a:ea typeface="微软雅黑" pitchFamily="34" charset="-122"/>
              </a:defRPr>
            </a:lvl7pPr>
            <a:lvl8pPr marL="1828800" algn="ctr" rtl="0" fontAlgn="base">
              <a:spcBef>
                <a:spcPct val="0"/>
              </a:spcBef>
              <a:spcAft>
                <a:spcPct val="0"/>
              </a:spcAft>
              <a:defRPr sz="5865">
                <a:solidFill>
                  <a:schemeClr val="tx1"/>
                </a:solidFill>
                <a:latin typeface="Lao UI" panose="020B0502040204020203" pitchFamily="34" charset="0"/>
                <a:ea typeface="微软雅黑" pitchFamily="34" charset="-122"/>
              </a:defRPr>
            </a:lvl8pPr>
            <a:lvl9pPr marL="2438400" algn="ctr" rtl="0" fontAlgn="base">
              <a:spcBef>
                <a:spcPct val="0"/>
              </a:spcBef>
              <a:spcAft>
                <a:spcPct val="0"/>
              </a:spcAft>
              <a:defRPr sz="5865">
                <a:solidFill>
                  <a:schemeClr val="tx1"/>
                </a:solidFill>
                <a:latin typeface="Lao UI" panose="020B0502040204020203" pitchFamily="34" charset="0"/>
                <a:ea typeface="微软雅黑" pitchFamily="34" charset="-122"/>
              </a:defRPr>
            </a:lvl9pPr>
          </a:lstStyle>
          <a:p>
            <a:pPr marL="0" indent="0" algn="l">
              <a:lnSpc>
                <a:spcPct val="100000"/>
              </a:lnSpc>
              <a:spcBef>
                <a:spcPts val="0"/>
              </a:spcBef>
              <a:spcAft>
                <a:spcPts val="0"/>
              </a:spcAft>
              <a:buSzPct val="100000"/>
              <a:buNone/>
            </a:pPr>
            <a:r>
              <a:rPr lang="en-US" altLang="zh-CN" sz="6000" u="none" strike="noStrike" baseline="0" dirty="0">
                <a:solidFill>
                  <a:schemeClr val="accent1"/>
                </a:solidFill>
                <a:uLnTx/>
                <a:uFillTx/>
              </a:rPr>
              <a:t>1.课 程 概 述</a:t>
            </a:r>
            <a:endParaRPr lang="en-US" altLang="zh-CN" sz="6000" u="none" strike="noStrike" baseline="0" dirty="0">
              <a:solidFill>
                <a:schemeClr val="accent1"/>
              </a:solidFill>
              <a:uLnTx/>
              <a:uFillTx/>
            </a:endParaRPr>
          </a:p>
        </p:txBody>
      </p:sp>
      <p:sp>
        <p:nvSpPr>
          <p:cNvPr id="4" name="文本框 3"/>
          <p:cNvSpPr txBox="1"/>
          <p:nvPr/>
        </p:nvSpPr>
        <p:spPr>
          <a:xfrm>
            <a:off x="3459480" y="2817495"/>
            <a:ext cx="606425" cy="706755"/>
          </a:xfrm>
          <a:prstGeom prst="rect">
            <a:avLst/>
          </a:prstGeom>
          <a:noFill/>
        </p:spPr>
        <p:txBody>
          <a:bodyPr wrap="none" rtlCol="0">
            <a:spAutoFit/>
          </a:bodyPr>
          <a:p>
            <a:pPr algn="l" eaLnBrk="1" hangingPunct="1"/>
            <a:r>
              <a:rPr lang="en-US" altLang="zh-CN" sz="4000" dirty="0">
                <a:solidFill>
                  <a:schemeClr val="bg1"/>
                </a:solidFill>
                <a:uLnTx/>
                <a:uFillTx/>
                <a:sym typeface="+mn-ea"/>
              </a:rPr>
              <a:t>1.</a:t>
            </a:r>
            <a:endParaRPr lang="en-US" altLang="zh-CN" sz="4000" b="1" dirty="0">
              <a:solidFill>
                <a:schemeClr val="bg1"/>
              </a:solidFill>
              <a:uLnTx/>
              <a:uFillTx/>
              <a:latin typeface="微软雅黑" pitchFamily="34" charset="-122"/>
              <a:sym typeface="+mn-ea"/>
            </a:endParaRPr>
          </a:p>
        </p:txBody>
      </p:sp>
      <p:sp>
        <p:nvSpPr>
          <p:cNvPr id="2" name="文本框 1"/>
          <p:cNvSpPr txBox="1"/>
          <p:nvPr/>
        </p:nvSpPr>
        <p:spPr>
          <a:xfrm>
            <a:off x="631190" y="2680335"/>
            <a:ext cx="2780665" cy="922020"/>
          </a:xfrm>
          <a:prstGeom prst="rect">
            <a:avLst/>
          </a:prstGeom>
          <a:noFill/>
        </p:spPr>
        <p:txBody>
          <a:bodyPr wrap="square" rtlCol="0">
            <a:spAutoFit/>
          </a:bodyPr>
          <a:p>
            <a:r>
              <a:rPr lang="zh-CN" altLang="en-US" sz="5400" b="1">
                <a:solidFill>
                  <a:schemeClr val="bg1"/>
                </a:solidFill>
              </a:rPr>
              <a:t>第一节</a:t>
            </a:r>
            <a:endParaRPr lang="zh-CN" altLang="en-US" sz="5400" b="1">
              <a:solidFill>
                <a:schemeClr val="bg1"/>
              </a:solidFill>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8194" name="标题 1"/>
          <p:cNvSpPr>
            <a:spLocks noGrp="1"/>
          </p:cNvSpPr>
          <p:nvPr>
            <p:ph type="title" idx="4294967295"/>
          </p:nvPr>
        </p:nvSpPr>
        <p:spPr>
          <a:xfrm>
            <a:off x="654050"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一、 课程的定义</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416050" y="1534160"/>
            <a:ext cx="9286875" cy="4507865"/>
          </a:xfrm>
          <a:prstGeom prst="rect">
            <a:avLst/>
          </a:prstGeom>
          <a:noFill/>
        </p:spPr>
        <p:txBody>
          <a:bodyPr wrap="square" rtlCol="0">
            <a:spAutoFit/>
          </a:bodyPr>
          <a:lstStyle/>
          <a:p>
            <a:pPr marR="0" defTabSz="914400" eaLnBrk="1" fontAlgn="auto" hangingPunct="1">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zh-CN" sz="2800" kern="1200" cap="none" spc="0" normalizeH="0" baseline="0" noProof="0" dirty="0">
                <a:solidFill>
                  <a:srgbClr val="000000"/>
                </a:solidFill>
                <a:latin typeface="黑体" charset="0"/>
                <a:ea typeface="黑体" charset="0"/>
                <a:cs typeface="黑体" charset="0"/>
              </a:rPr>
              <a:t>一</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zh-CN" sz="2800" kern="1200" cap="none" spc="0" normalizeH="0" baseline="0" noProof="0" dirty="0">
                <a:solidFill>
                  <a:srgbClr val="000000"/>
                </a:solidFill>
                <a:latin typeface="黑体" charset="0"/>
                <a:ea typeface="黑体" charset="0"/>
                <a:cs typeface="黑体" charset="0"/>
              </a:rPr>
              <a:t>课程的词源</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zh-CN" sz="2200" kern="1200" cap="none" spc="0" normalizeH="0" baseline="0" noProof="0" dirty="0">
                <a:solidFill>
                  <a:srgbClr val="000000"/>
                </a:solidFill>
                <a:latin typeface="黑体" charset="0"/>
                <a:ea typeface="黑体" charset="0"/>
                <a:cs typeface="黑体" charset="0"/>
              </a:rPr>
              <a:t>中文中“课程”一词始见于唐代</a:t>
            </a:r>
            <a:r>
              <a:rPr kumimoji="0" lang="zh-CN" altLang="en-US" sz="2200" kern="1200" cap="none" spc="0" normalizeH="0" baseline="0" noProof="0" dirty="0">
                <a:solidFill>
                  <a:srgbClr val="000000"/>
                </a:solidFill>
                <a:latin typeface="黑体" charset="0"/>
                <a:ea typeface="黑体" charset="0"/>
                <a:cs typeface="黑体" charset="0"/>
              </a:rPr>
              <a:t>。</a:t>
            </a: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zh-CN" sz="2200" kern="1200" cap="none" spc="0" normalizeH="0" baseline="0" noProof="0" dirty="0">
                <a:solidFill>
                  <a:srgbClr val="000000"/>
                </a:solidFill>
                <a:latin typeface="黑体" charset="0"/>
                <a:ea typeface="黑体" charset="0"/>
                <a:cs typeface="黑体" charset="0"/>
              </a:rPr>
              <a:t>孔颖达为《诗经·小雅·小弁》中“奕奕寝庙</a:t>
            </a:r>
            <a:r>
              <a:rPr kumimoji="0" lang="zh-CN" altLang="en-US" sz="2200" kern="1200" cap="none" spc="0" normalizeH="0" baseline="0" noProof="0" dirty="0">
                <a:solidFill>
                  <a:srgbClr val="000000"/>
                </a:solidFill>
                <a:latin typeface="黑体" charset="0"/>
                <a:ea typeface="黑体" charset="0"/>
                <a:cs typeface="黑体" charset="0"/>
              </a:rPr>
              <a:t>，</a:t>
            </a:r>
            <a:r>
              <a:rPr kumimoji="0" lang="zh-CN" altLang="zh-CN" sz="2200" kern="1200" cap="none" spc="0" normalizeH="0" baseline="0" noProof="0" dirty="0">
                <a:solidFill>
                  <a:srgbClr val="000000"/>
                </a:solidFill>
                <a:latin typeface="黑体" charset="0"/>
                <a:ea typeface="黑体" charset="0"/>
                <a:cs typeface="黑体" charset="0"/>
              </a:rPr>
              <a:t>君子作之”句注疏</a:t>
            </a:r>
            <a:r>
              <a:rPr kumimoji="0" lang="en-US" altLang="zh-CN" sz="2200" kern="1200" cap="none" spc="0" normalizeH="0" baseline="0" noProof="0" dirty="0">
                <a:solidFill>
                  <a:srgbClr val="000000"/>
                </a:solidFill>
                <a:latin typeface="黑体" charset="0"/>
                <a:ea typeface="黑体" charset="0"/>
                <a:cs typeface="黑体" charset="0"/>
              </a:rPr>
              <a:t>:</a:t>
            </a:r>
            <a:r>
              <a:rPr kumimoji="0" lang="zh-CN" altLang="zh-CN" sz="2200" kern="1200" cap="none" spc="0" normalizeH="0" baseline="0" noProof="0" dirty="0">
                <a:solidFill>
                  <a:srgbClr val="000000"/>
                </a:solidFill>
                <a:latin typeface="黑体" charset="0"/>
                <a:ea typeface="黑体" charset="0"/>
                <a:cs typeface="黑体" charset="0"/>
              </a:rPr>
              <a:t>“教护课程</a:t>
            </a:r>
            <a:r>
              <a:rPr kumimoji="0" lang="zh-CN" altLang="en-US" sz="2200" kern="1200" cap="none" spc="0" normalizeH="0" baseline="0" noProof="0" dirty="0">
                <a:solidFill>
                  <a:srgbClr val="000000"/>
                </a:solidFill>
                <a:latin typeface="黑体" charset="0"/>
                <a:ea typeface="黑体" charset="0"/>
                <a:cs typeface="黑体" charset="0"/>
              </a:rPr>
              <a:t>，</a:t>
            </a:r>
            <a:r>
              <a:rPr kumimoji="0" lang="zh-CN" altLang="zh-CN" sz="2200" kern="1200" cap="none" spc="0" normalizeH="0" baseline="0" noProof="0" dirty="0">
                <a:solidFill>
                  <a:srgbClr val="000000"/>
                </a:solidFill>
                <a:latin typeface="黑体" charset="0"/>
                <a:ea typeface="黑体" charset="0"/>
                <a:cs typeface="黑体" charset="0"/>
              </a:rPr>
              <a:t>必君子监之</a:t>
            </a:r>
            <a:r>
              <a:rPr kumimoji="0" lang="zh-CN" altLang="en-US" sz="2200" kern="1200" cap="none" spc="0" normalizeH="0" baseline="0" noProof="0" dirty="0">
                <a:solidFill>
                  <a:srgbClr val="000000"/>
                </a:solidFill>
                <a:latin typeface="黑体" charset="0"/>
                <a:ea typeface="黑体" charset="0"/>
                <a:cs typeface="黑体" charset="0"/>
              </a:rPr>
              <a:t>，</a:t>
            </a:r>
            <a:r>
              <a:rPr kumimoji="0" lang="zh-CN" altLang="zh-CN" sz="2200" kern="1200" cap="none" spc="0" normalizeH="0" baseline="0" noProof="0" dirty="0">
                <a:solidFill>
                  <a:srgbClr val="000000"/>
                </a:solidFill>
                <a:latin typeface="黑体" charset="0"/>
                <a:ea typeface="黑体" charset="0"/>
                <a:cs typeface="黑体" charset="0"/>
              </a:rPr>
              <a:t>乃得依法制也”。</a:t>
            </a: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zh-CN" sz="2200" kern="1200" cap="none" spc="0" normalizeH="0" baseline="0" noProof="0" dirty="0">
                <a:solidFill>
                  <a:srgbClr val="000000"/>
                </a:solidFill>
                <a:latin typeface="黑体" charset="0"/>
                <a:ea typeface="黑体" charset="0"/>
                <a:cs typeface="黑体" charset="0"/>
              </a:rPr>
              <a:t>在英语中</a:t>
            </a:r>
            <a:r>
              <a:rPr kumimoji="0" lang="zh-CN" altLang="en-US" sz="2200" kern="1200" cap="none" spc="0" normalizeH="0" baseline="0" noProof="0" dirty="0">
                <a:solidFill>
                  <a:srgbClr val="000000"/>
                </a:solidFill>
                <a:latin typeface="黑体" charset="0"/>
                <a:ea typeface="黑体" charset="0"/>
                <a:cs typeface="黑体" charset="0"/>
              </a:rPr>
              <a:t>，</a:t>
            </a:r>
            <a:r>
              <a:rPr kumimoji="0" lang="zh-CN" altLang="zh-CN" sz="2200" kern="1200" cap="none" spc="0" normalizeH="0" baseline="0" noProof="0" dirty="0">
                <a:solidFill>
                  <a:srgbClr val="000000"/>
                </a:solidFill>
                <a:latin typeface="黑体" charset="0"/>
                <a:ea typeface="黑体" charset="0"/>
                <a:cs typeface="黑体" charset="0"/>
              </a:rPr>
              <a:t>课程</a:t>
            </a:r>
            <a:r>
              <a:rPr kumimoji="0" lang="en-US" altLang="zh-CN" sz="2200" kern="1200" cap="none" spc="0" normalizeH="0" baseline="0" noProof="0" dirty="0">
                <a:solidFill>
                  <a:srgbClr val="000000"/>
                </a:solidFill>
                <a:latin typeface="黑体" charset="0"/>
                <a:ea typeface="黑体" charset="0"/>
                <a:cs typeface="黑体" charset="0"/>
              </a:rPr>
              <a:t>(curriculum)</a:t>
            </a:r>
            <a:r>
              <a:rPr kumimoji="0" lang="zh-CN" altLang="zh-CN" sz="2200" kern="1200" cap="none" spc="0" normalizeH="0" baseline="0" noProof="0" dirty="0">
                <a:solidFill>
                  <a:srgbClr val="000000"/>
                </a:solidFill>
                <a:latin typeface="黑体" charset="0"/>
                <a:ea typeface="黑体" charset="0"/>
                <a:cs typeface="黑体" charset="0"/>
              </a:rPr>
              <a:t>一词来源于拉丁语“</a:t>
            </a:r>
            <a:r>
              <a:rPr kumimoji="0" lang="en-US" altLang="zh-CN" sz="2200" kern="1200" cap="none" spc="0" normalizeH="0" baseline="0" noProof="0" dirty="0" err="1">
                <a:solidFill>
                  <a:srgbClr val="000000"/>
                </a:solidFill>
                <a:latin typeface="黑体" charset="0"/>
                <a:ea typeface="黑体" charset="0"/>
                <a:cs typeface="黑体" charset="0"/>
              </a:rPr>
              <a:t>currere</a:t>
            </a:r>
            <a:r>
              <a:rPr kumimoji="0" lang="zh-CN" altLang="zh-CN" sz="2200" kern="1200" cap="none" spc="0" normalizeH="0" baseline="0" noProof="0" dirty="0">
                <a:solidFill>
                  <a:srgbClr val="000000"/>
                </a:solidFill>
                <a:latin typeface="黑体" charset="0"/>
                <a:ea typeface="黑体" charset="0"/>
                <a:cs typeface="黑体" charset="0"/>
              </a:rPr>
              <a:t>”</a:t>
            </a:r>
            <a:r>
              <a:rPr kumimoji="0" lang="zh-CN" altLang="en-US" sz="2200" kern="1200" cap="none" spc="0" normalizeH="0" baseline="0" noProof="0" dirty="0">
                <a:solidFill>
                  <a:srgbClr val="000000"/>
                </a:solidFill>
                <a:latin typeface="黑体" charset="0"/>
                <a:ea typeface="黑体" charset="0"/>
                <a:cs typeface="黑体" charset="0"/>
              </a:rPr>
              <a:t>。</a:t>
            </a:r>
            <a:endParaRPr kumimoji="0" lang="zh-CN" altLang="en-US"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en-US" sz="2200" kern="1200" cap="none" spc="0" normalizeH="0" baseline="0" noProof="0" dirty="0">
                <a:solidFill>
                  <a:srgbClr val="000000"/>
                </a:solidFill>
                <a:latin typeface="黑体" charset="0"/>
                <a:ea typeface="黑体" charset="0"/>
                <a:cs typeface="黑体" charset="0"/>
              </a:rPr>
              <a:t>课程一词最早可见于英国学者斯宾塞（Spencer， H.， 1859）的《什么知识最有价值》一文中。</a:t>
            </a:r>
            <a:endParaRPr kumimoji="0" lang="zh-CN" altLang="en-US" sz="2200" kern="1200" cap="none" spc="0" normalizeH="0" baseline="0" noProof="0" dirty="0">
              <a:solidFill>
                <a:srgbClr val="000000"/>
              </a:solidFill>
              <a:latin typeface="黑体" charset="0"/>
              <a:ea typeface="黑体" charset="0"/>
              <a:cs typeface="黑体" charset="0"/>
            </a:endParaRPr>
          </a:p>
        </p:txBody>
      </p:sp>
    </p:spTree>
    <p:custDataLst>
      <p:tags r:id="rId2"/>
    </p:custDataLst>
  </p:cSld>
  <p:clrMapOvr>
    <a:masterClrMapping/>
  </p:clrMapOvr>
  <p:transition spd="slow" advClick="0" advTm="6000">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0242"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一、 课程的定义</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212850" y="1619250"/>
            <a:ext cx="9213850" cy="3491865"/>
          </a:xfrm>
          <a:prstGeom prst="rect">
            <a:avLst/>
          </a:prstGeom>
          <a:noFill/>
        </p:spPr>
        <p:txBody>
          <a:bodyPr wrap="square" rtlCol="0">
            <a:spAutoFit/>
          </a:bodyPr>
          <a:lstStyle/>
          <a:p>
            <a:pPr marR="0" defTabSz="914400" eaLnBrk="1" fontAlgn="auto" hangingPunct="1">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课程本质内涵的多元限定</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en-US" sz="2200" kern="1200" cap="none" spc="0" normalizeH="0" baseline="0" noProof="0" dirty="0">
                <a:solidFill>
                  <a:srgbClr val="000000"/>
                </a:solidFill>
                <a:latin typeface="黑体" charset="0"/>
                <a:ea typeface="黑体" charset="0"/>
                <a:cs typeface="黑体" charset="0"/>
              </a:rPr>
              <a:t>奥利瓦：对课程本质内涵的诸多限定作过分析与归纳，提出了</a:t>
            </a:r>
            <a:r>
              <a:rPr kumimoji="0" lang="en-US" altLang="zh-CN" sz="2200" kern="1200" cap="none" spc="0" normalizeH="0" baseline="0" noProof="0" dirty="0">
                <a:solidFill>
                  <a:srgbClr val="000000"/>
                </a:solidFill>
                <a:latin typeface="黑体" charset="0"/>
                <a:ea typeface="黑体" charset="0"/>
                <a:cs typeface="黑体" charset="0"/>
              </a:rPr>
              <a:t>13</a:t>
            </a:r>
            <a:r>
              <a:rPr kumimoji="0" lang="zh-CN" altLang="en-US" sz="2200" kern="1200" cap="none" spc="0" normalizeH="0" baseline="0" noProof="0" dirty="0">
                <a:solidFill>
                  <a:srgbClr val="000000"/>
                </a:solidFill>
                <a:latin typeface="黑体" charset="0"/>
                <a:ea typeface="黑体" charset="0"/>
                <a:cs typeface="黑体" charset="0"/>
              </a:rPr>
              <a:t>种具有代表性的课程观。</a:t>
            </a: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r>
              <a:rPr kumimoji="0" lang="zh-CN" altLang="en-US" sz="2200" kern="1200" cap="none" spc="0" normalizeH="0" baseline="0" noProof="0" dirty="0">
                <a:solidFill>
                  <a:srgbClr val="000000"/>
                </a:solidFill>
                <a:latin typeface="黑体" charset="0"/>
                <a:ea typeface="黑体" charset="0"/>
                <a:cs typeface="黑体" charset="0"/>
              </a:rPr>
              <a:t>康纳利和兰茨：罗列了</a:t>
            </a:r>
            <a:r>
              <a:rPr kumimoji="0" lang="en-US" altLang="zh-CN" sz="2200" kern="1200" cap="none" spc="0" normalizeH="0" baseline="0" noProof="0" dirty="0">
                <a:solidFill>
                  <a:srgbClr val="000000"/>
                </a:solidFill>
                <a:latin typeface="黑体" charset="0"/>
                <a:ea typeface="黑体" charset="0"/>
                <a:cs typeface="黑体" charset="0"/>
              </a:rPr>
              <a:t>9</a:t>
            </a:r>
            <a:r>
              <a:rPr kumimoji="0" lang="zh-CN" altLang="en-US" sz="2200" kern="1200" cap="none" spc="0" normalizeH="0" baseline="0" noProof="0" dirty="0">
                <a:solidFill>
                  <a:srgbClr val="000000"/>
                </a:solidFill>
                <a:latin typeface="黑体" charset="0"/>
                <a:ea typeface="黑体" charset="0"/>
                <a:cs typeface="黑体" charset="0"/>
              </a:rPr>
              <a:t>种有代表性的定义。</a:t>
            </a:r>
            <a:endParaRPr kumimoji="0" lang="en-US" altLang="zh-CN" sz="22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ct val="150000"/>
              </a:lnSpc>
              <a:spcBef>
                <a:spcPts val="0"/>
              </a:spcBef>
              <a:spcAft>
                <a:spcPts val="0"/>
              </a:spcAft>
              <a:buClrTx/>
              <a:buSzTx/>
              <a:buFontTx/>
              <a:buNone/>
              <a:defRPr/>
            </a:pPr>
            <a:endParaRPr kumimoji="0" lang="en-US" altLang="zh-CN" sz="2200" kern="1200" cap="none" spc="0" normalizeH="0" baseline="0" noProof="0" dirty="0">
              <a:solidFill>
                <a:srgbClr val="000000"/>
              </a:solidFill>
              <a:latin typeface="黑体" charset="0"/>
              <a:ea typeface="黑体" charset="0"/>
              <a:cs typeface="黑体" charset="0"/>
            </a:endParaRPr>
          </a:p>
        </p:txBody>
      </p:sp>
    </p:spTree>
    <p:custDataLst>
      <p:tags r:id="rId2"/>
    </p:custDataLst>
  </p:cSld>
  <p:clrMapOvr>
    <a:masterClrMapping/>
  </p:clrMapOvr>
  <p:transition spd="slow" advClick="0" advTm="6000">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标题 1"/>
          <p:cNvSpPr>
            <a:spLocks noGrp="1"/>
          </p:cNvSpPr>
          <p:nvPr/>
        </p:nvSpPr>
        <p:spPr>
          <a:xfrm>
            <a:off x="1527175" y="41275"/>
            <a:ext cx="10515600" cy="1325563"/>
          </a:xfrm>
          <a:prstGeom prst="rect">
            <a:avLst/>
          </a:prstGeom>
          <a:noFill/>
          <a:ln w="9525">
            <a:noFill/>
          </a:ln>
        </p:spPr>
        <p:txBody>
          <a:bodyPr vert="horz" wrap="square" lIns="91440" tIns="45720" rIns="91440" bIns="45720" rtlCol="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一、 课程的定义</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738188" y="1045845"/>
            <a:ext cx="8464550" cy="953135"/>
          </a:xfrm>
          <a:prstGeom prst="rect">
            <a:avLst/>
          </a:prstGeom>
          <a:noFill/>
        </p:spPr>
        <p:txBody>
          <a:bodyPr wrap="square" rtlCol="0">
            <a:spAutoFit/>
          </a:bodyPr>
          <a:p>
            <a:pPr marR="0" defTabSz="914400" eaLnBrk="1" fontAlgn="auto" hangingPunct="1">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三</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课程定义的几个维度</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p:txBody>
      </p:sp>
      <p:sp>
        <p:nvSpPr>
          <p:cNvPr id="19464" name="Freeform 8"/>
          <p:cNvSpPr/>
          <p:nvPr>
            <p:custDataLst>
              <p:tags r:id="rId1"/>
            </p:custDataLst>
          </p:nvPr>
        </p:nvSpPr>
        <p:spPr bwMode="auto">
          <a:xfrm>
            <a:off x="5847880" y="3006555"/>
            <a:ext cx="809762" cy="931990"/>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0088D5"/>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85" name="Freeform 29"/>
          <p:cNvSpPr>
            <a:spLocks noEditPoints="1"/>
          </p:cNvSpPr>
          <p:nvPr>
            <p:custDataLst>
              <p:tags r:id="rId2"/>
            </p:custDataLst>
          </p:nvPr>
        </p:nvSpPr>
        <p:spPr bwMode="auto">
          <a:xfrm>
            <a:off x="6148684" y="3336688"/>
            <a:ext cx="229729" cy="271725"/>
          </a:xfrm>
          <a:custGeom>
            <a:avLst/>
            <a:gdLst>
              <a:gd name="T0" fmla="*/ 76 w 86"/>
              <a:gd name="T1" fmla="*/ 1 h 102"/>
              <a:gd name="T2" fmla="*/ 74 w 86"/>
              <a:gd name="T3" fmla="*/ 7 h 102"/>
              <a:gd name="T4" fmla="*/ 86 w 86"/>
              <a:gd name="T5" fmla="*/ 39 h 102"/>
              <a:gd name="T6" fmla="*/ 72 w 86"/>
              <a:gd name="T7" fmla="*/ 72 h 102"/>
              <a:gd name="T8" fmla="*/ 56 w 86"/>
              <a:gd name="T9" fmla="*/ 83 h 102"/>
              <a:gd name="T10" fmla="*/ 42 w 86"/>
              <a:gd name="T11" fmla="*/ 87 h 102"/>
              <a:gd name="T12" fmla="*/ 58 w 86"/>
              <a:gd name="T13" fmla="*/ 94 h 102"/>
              <a:gd name="T14" fmla="*/ 58 w 86"/>
              <a:gd name="T15" fmla="*/ 102 h 102"/>
              <a:gd name="T16" fmla="*/ 38 w 86"/>
              <a:gd name="T17" fmla="*/ 102 h 102"/>
              <a:gd name="T18" fmla="*/ 19 w 86"/>
              <a:gd name="T19" fmla="*/ 102 h 102"/>
              <a:gd name="T20" fmla="*/ 19 w 86"/>
              <a:gd name="T21" fmla="*/ 94 h 102"/>
              <a:gd name="T22" fmla="*/ 34 w 86"/>
              <a:gd name="T23" fmla="*/ 87 h 102"/>
              <a:gd name="T24" fmla="*/ 20 w 86"/>
              <a:gd name="T25" fmla="*/ 82 h 102"/>
              <a:gd name="T26" fmla="*/ 7 w 86"/>
              <a:gd name="T27" fmla="*/ 74 h 102"/>
              <a:gd name="T28" fmla="*/ 1 w 86"/>
              <a:gd name="T29" fmla="*/ 76 h 102"/>
              <a:gd name="T30" fmla="*/ 9 w 86"/>
              <a:gd name="T31" fmla="*/ 64 h 102"/>
              <a:gd name="T32" fmla="*/ 11 w 86"/>
              <a:gd name="T33" fmla="*/ 11 h 102"/>
              <a:gd name="T34" fmla="*/ 38 w 86"/>
              <a:gd name="T35" fmla="*/ 0 h 102"/>
              <a:gd name="T36" fmla="*/ 69 w 86"/>
              <a:gd name="T37" fmla="*/ 5 h 102"/>
              <a:gd name="T38" fmla="*/ 69 w 86"/>
              <a:gd name="T39" fmla="*/ 5 h 102"/>
              <a:gd name="T40" fmla="*/ 73 w 86"/>
              <a:gd name="T41" fmla="*/ 1 h 102"/>
              <a:gd name="T42" fmla="*/ 70 w 86"/>
              <a:gd name="T43" fmla="*/ 10 h 102"/>
              <a:gd name="T44" fmla="*/ 77 w 86"/>
              <a:gd name="T45" fmla="*/ 39 h 102"/>
              <a:gd name="T46" fmla="*/ 65 w 86"/>
              <a:gd name="T47" fmla="*/ 66 h 102"/>
              <a:gd name="T48" fmla="*/ 13 w 86"/>
              <a:gd name="T49" fmla="*/ 67 h 102"/>
              <a:gd name="T50" fmla="*/ 22 w 86"/>
              <a:gd name="T51" fmla="*/ 78 h 102"/>
              <a:gd name="T52" fmla="*/ 55 w 86"/>
              <a:gd name="T53" fmla="*/ 78 h 102"/>
              <a:gd name="T54" fmla="*/ 69 w 86"/>
              <a:gd name="T55" fmla="*/ 69 h 102"/>
              <a:gd name="T56" fmla="*/ 69 w 86"/>
              <a:gd name="T57" fmla="*/ 69 h 102"/>
              <a:gd name="T58" fmla="*/ 81 w 86"/>
              <a:gd name="T59" fmla="*/ 39 h 102"/>
              <a:gd name="T60" fmla="*/ 70 w 86"/>
              <a:gd name="T61" fmla="*/ 10 h 102"/>
              <a:gd name="T62" fmla="*/ 60 w 86"/>
              <a:gd name="T63" fmla="*/ 17 h 102"/>
              <a:gd name="T64" fmla="*/ 17 w 86"/>
              <a:gd name="T65" fmla="*/ 17 h 102"/>
              <a:gd name="T66" fmla="*/ 17 w 86"/>
              <a:gd name="T67" fmla="*/ 60 h 102"/>
              <a:gd name="T68" fmla="*/ 60 w 86"/>
              <a:gd name="T69" fmla="*/ 60 h 102"/>
              <a:gd name="T70" fmla="*/ 69 w 86"/>
              <a:gd name="T71" fmla="*/ 39 h 102"/>
              <a:gd name="T72" fmla="*/ 60 w 86"/>
              <a:gd name="T73" fmla="*/ 1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 h="102">
                <a:moveTo>
                  <a:pt x="73" y="1"/>
                </a:moveTo>
                <a:cubicBezTo>
                  <a:pt x="74" y="0"/>
                  <a:pt x="75" y="0"/>
                  <a:pt x="76" y="1"/>
                </a:cubicBezTo>
                <a:cubicBezTo>
                  <a:pt x="77" y="2"/>
                  <a:pt x="77" y="3"/>
                  <a:pt x="76" y="4"/>
                </a:cubicBezTo>
                <a:cubicBezTo>
                  <a:pt x="74" y="7"/>
                  <a:pt x="74" y="7"/>
                  <a:pt x="74" y="7"/>
                </a:cubicBezTo>
                <a:cubicBezTo>
                  <a:pt x="77" y="11"/>
                  <a:pt x="80" y="15"/>
                  <a:pt x="82" y="20"/>
                </a:cubicBezTo>
                <a:cubicBezTo>
                  <a:pt x="85" y="26"/>
                  <a:pt x="86" y="32"/>
                  <a:pt x="86" y="39"/>
                </a:cubicBezTo>
                <a:cubicBezTo>
                  <a:pt x="86" y="45"/>
                  <a:pt x="85" y="51"/>
                  <a:pt x="82" y="57"/>
                </a:cubicBezTo>
                <a:cubicBezTo>
                  <a:pt x="80" y="63"/>
                  <a:pt x="76" y="68"/>
                  <a:pt x="72" y="72"/>
                </a:cubicBezTo>
                <a:cubicBezTo>
                  <a:pt x="68" y="77"/>
                  <a:pt x="62" y="80"/>
                  <a:pt x="57" y="82"/>
                </a:cubicBezTo>
                <a:cubicBezTo>
                  <a:pt x="56" y="83"/>
                  <a:pt x="56" y="83"/>
                  <a:pt x="56" y="83"/>
                </a:cubicBezTo>
                <a:cubicBezTo>
                  <a:pt x="52" y="84"/>
                  <a:pt x="47" y="85"/>
                  <a:pt x="42" y="86"/>
                </a:cubicBezTo>
                <a:cubicBezTo>
                  <a:pt x="42" y="86"/>
                  <a:pt x="42" y="86"/>
                  <a:pt x="42" y="87"/>
                </a:cubicBezTo>
                <a:cubicBezTo>
                  <a:pt x="42" y="94"/>
                  <a:pt x="42" y="94"/>
                  <a:pt x="42" y="94"/>
                </a:cubicBezTo>
                <a:cubicBezTo>
                  <a:pt x="58" y="94"/>
                  <a:pt x="58" y="94"/>
                  <a:pt x="58" y="94"/>
                </a:cubicBezTo>
                <a:cubicBezTo>
                  <a:pt x="60" y="94"/>
                  <a:pt x="62" y="96"/>
                  <a:pt x="62" y="98"/>
                </a:cubicBezTo>
                <a:cubicBezTo>
                  <a:pt x="62" y="100"/>
                  <a:pt x="60" y="102"/>
                  <a:pt x="58" y="102"/>
                </a:cubicBezTo>
                <a:cubicBezTo>
                  <a:pt x="38" y="102"/>
                  <a:pt x="38" y="102"/>
                  <a:pt x="38" y="102"/>
                </a:cubicBezTo>
                <a:cubicBezTo>
                  <a:pt x="38" y="102"/>
                  <a:pt x="38" y="102"/>
                  <a:pt x="38" y="102"/>
                </a:cubicBezTo>
                <a:cubicBezTo>
                  <a:pt x="38" y="102"/>
                  <a:pt x="38" y="102"/>
                  <a:pt x="38" y="102"/>
                </a:cubicBezTo>
                <a:cubicBezTo>
                  <a:pt x="19" y="102"/>
                  <a:pt x="19" y="102"/>
                  <a:pt x="19" y="102"/>
                </a:cubicBezTo>
                <a:cubicBezTo>
                  <a:pt x="17" y="102"/>
                  <a:pt x="15" y="100"/>
                  <a:pt x="15" y="98"/>
                </a:cubicBezTo>
                <a:cubicBezTo>
                  <a:pt x="15" y="96"/>
                  <a:pt x="17" y="94"/>
                  <a:pt x="19" y="94"/>
                </a:cubicBezTo>
                <a:cubicBezTo>
                  <a:pt x="34" y="94"/>
                  <a:pt x="34" y="94"/>
                  <a:pt x="34" y="94"/>
                </a:cubicBezTo>
                <a:cubicBezTo>
                  <a:pt x="34" y="87"/>
                  <a:pt x="34" y="87"/>
                  <a:pt x="34" y="87"/>
                </a:cubicBezTo>
                <a:cubicBezTo>
                  <a:pt x="34" y="86"/>
                  <a:pt x="34" y="86"/>
                  <a:pt x="34" y="86"/>
                </a:cubicBezTo>
                <a:cubicBezTo>
                  <a:pt x="29" y="85"/>
                  <a:pt x="25" y="84"/>
                  <a:pt x="20" y="82"/>
                </a:cubicBezTo>
                <a:cubicBezTo>
                  <a:pt x="20" y="82"/>
                  <a:pt x="20" y="82"/>
                  <a:pt x="20" y="82"/>
                </a:cubicBezTo>
                <a:cubicBezTo>
                  <a:pt x="15" y="80"/>
                  <a:pt x="11" y="77"/>
                  <a:pt x="7" y="74"/>
                </a:cubicBezTo>
                <a:cubicBezTo>
                  <a:pt x="4" y="76"/>
                  <a:pt x="4" y="76"/>
                  <a:pt x="4" y="76"/>
                </a:cubicBezTo>
                <a:cubicBezTo>
                  <a:pt x="3" y="77"/>
                  <a:pt x="2" y="77"/>
                  <a:pt x="1" y="76"/>
                </a:cubicBezTo>
                <a:cubicBezTo>
                  <a:pt x="0" y="75"/>
                  <a:pt x="0" y="74"/>
                  <a:pt x="1" y="73"/>
                </a:cubicBezTo>
                <a:cubicBezTo>
                  <a:pt x="9" y="64"/>
                  <a:pt x="9" y="64"/>
                  <a:pt x="9" y="64"/>
                </a:cubicBezTo>
                <a:cubicBezTo>
                  <a:pt x="3" y="57"/>
                  <a:pt x="0" y="48"/>
                  <a:pt x="0" y="39"/>
                </a:cubicBezTo>
                <a:cubicBezTo>
                  <a:pt x="0" y="28"/>
                  <a:pt x="4" y="18"/>
                  <a:pt x="11" y="11"/>
                </a:cubicBezTo>
                <a:cubicBezTo>
                  <a:pt x="11" y="11"/>
                  <a:pt x="11" y="11"/>
                  <a:pt x="11" y="11"/>
                </a:cubicBezTo>
                <a:cubicBezTo>
                  <a:pt x="18" y="4"/>
                  <a:pt x="28" y="0"/>
                  <a:pt x="38" y="0"/>
                </a:cubicBezTo>
                <a:cubicBezTo>
                  <a:pt x="48" y="0"/>
                  <a:pt x="57" y="4"/>
                  <a:pt x="64" y="10"/>
                </a:cubicBezTo>
                <a:cubicBezTo>
                  <a:pt x="69" y="5"/>
                  <a:pt x="69" y="5"/>
                  <a:pt x="69" y="5"/>
                </a:cubicBezTo>
                <a:cubicBezTo>
                  <a:pt x="69" y="5"/>
                  <a:pt x="69" y="5"/>
                  <a:pt x="69" y="5"/>
                </a:cubicBezTo>
                <a:cubicBezTo>
                  <a:pt x="69" y="5"/>
                  <a:pt x="69" y="5"/>
                  <a:pt x="69" y="5"/>
                </a:cubicBezTo>
                <a:cubicBezTo>
                  <a:pt x="69" y="5"/>
                  <a:pt x="69" y="5"/>
                  <a:pt x="69" y="5"/>
                </a:cubicBezTo>
                <a:cubicBezTo>
                  <a:pt x="73" y="1"/>
                  <a:pt x="73" y="1"/>
                  <a:pt x="73" y="1"/>
                </a:cubicBezTo>
                <a:close/>
                <a:moveTo>
                  <a:pt x="70" y="10"/>
                </a:moveTo>
                <a:cubicBezTo>
                  <a:pt x="70" y="10"/>
                  <a:pt x="70" y="10"/>
                  <a:pt x="70" y="10"/>
                </a:cubicBezTo>
                <a:cubicBezTo>
                  <a:pt x="67" y="13"/>
                  <a:pt x="67" y="13"/>
                  <a:pt x="67" y="13"/>
                </a:cubicBezTo>
                <a:cubicBezTo>
                  <a:pt x="73" y="20"/>
                  <a:pt x="77" y="29"/>
                  <a:pt x="77" y="39"/>
                </a:cubicBezTo>
                <a:cubicBezTo>
                  <a:pt x="77" y="49"/>
                  <a:pt x="73" y="59"/>
                  <a:pt x="66" y="66"/>
                </a:cubicBezTo>
                <a:cubicBezTo>
                  <a:pt x="65" y="66"/>
                  <a:pt x="65" y="66"/>
                  <a:pt x="65" y="66"/>
                </a:cubicBezTo>
                <a:cubicBezTo>
                  <a:pt x="59" y="73"/>
                  <a:pt x="49" y="77"/>
                  <a:pt x="38" y="77"/>
                </a:cubicBezTo>
                <a:cubicBezTo>
                  <a:pt x="29" y="77"/>
                  <a:pt x="20" y="73"/>
                  <a:pt x="13" y="67"/>
                </a:cubicBezTo>
                <a:cubicBezTo>
                  <a:pt x="10" y="70"/>
                  <a:pt x="10" y="70"/>
                  <a:pt x="10" y="70"/>
                </a:cubicBezTo>
                <a:cubicBezTo>
                  <a:pt x="13" y="74"/>
                  <a:pt x="18" y="76"/>
                  <a:pt x="22" y="78"/>
                </a:cubicBezTo>
                <a:cubicBezTo>
                  <a:pt x="27" y="80"/>
                  <a:pt x="33" y="81"/>
                  <a:pt x="38" y="81"/>
                </a:cubicBezTo>
                <a:cubicBezTo>
                  <a:pt x="44" y="81"/>
                  <a:pt x="50" y="80"/>
                  <a:pt x="55" y="78"/>
                </a:cubicBezTo>
                <a:cubicBezTo>
                  <a:pt x="55" y="78"/>
                  <a:pt x="55" y="78"/>
                  <a:pt x="55" y="78"/>
                </a:cubicBezTo>
                <a:cubicBezTo>
                  <a:pt x="60" y="76"/>
                  <a:pt x="65" y="73"/>
                  <a:pt x="69" y="69"/>
                </a:cubicBezTo>
                <a:cubicBezTo>
                  <a:pt x="69" y="69"/>
                  <a:pt x="69" y="69"/>
                  <a:pt x="69" y="69"/>
                </a:cubicBezTo>
                <a:cubicBezTo>
                  <a:pt x="69" y="69"/>
                  <a:pt x="69" y="69"/>
                  <a:pt x="69" y="69"/>
                </a:cubicBezTo>
                <a:cubicBezTo>
                  <a:pt x="73" y="65"/>
                  <a:pt x="76" y="60"/>
                  <a:pt x="78" y="55"/>
                </a:cubicBezTo>
                <a:cubicBezTo>
                  <a:pt x="80" y="50"/>
                  <a:pt x="81" y="44"/>
                  <a:pt x="81" y="39"/>
                </a:cubicBezTo>
                <a:cubicBezTo>
                  <a:pt x="81" y="33"/>
                  <a:pt x="80" y="27"/>
                  <a:pt x="78" y="22"/>
                </a:cubicBezTo>
                <a:cubicBezTo>
                  <a:pt x="76" y="18"/>
                  <a:pt x="73" y="14"/>
                  <a:pt x="70" y="10"/>
                </a:cubicBezTo>
                <a:close/>
                <a:moveTo>
                  <a:pt x="60" y="17"/>
                </a:moveTo>
                <a:cubicBezTo>
                  <a:pt x="60" y="17"/>
                  <a:pt x="60" y="17"/>
                  <a:pt x="60" y="17"/>
                </a:cubicBezTo>
                <a:cubicBezTo>
                  <a:pt x="54" y="11"/>
                  <a:pt x="47" y="8"/>
                  <a:pt x="38" y="8"/>
                </a:cubicBezTo>
                <a:cubicBezTo>
                  <a:pt x="30" y="8"/>
                  <a:pt x="22" y="11"/>
                  <a:pt x="17" y="17"/>
                </a:cubicBezTo>
                <a:cubicBezTo>
                  <a:pt x="11" y="22"/>
                  <a:pt x="8" y="30"/>
                  <a:pt x="8" y="39"/>
                </a:cubicBezTo>
                <a:cubicBezTo>
                  <a:pt x="8" y="47"/>
                  <a:pt x="11" y="55"/>
                  <a:pt x="17" y="60"/>
                </a:cubicBezTo>
                <a:cubicBezTo>
                  <a:pt x="22" y="66"/>
                  <a:pt x="30" y="69"/>
                  <a:pt x="38" y="69"/>
                </a:cubicBezTo>
                <a:cubicBezTo>
                  <a:pt x="47" y="69"/>
                  <a:pt x="54" y="66"/>
                  <a:pt x="60" y="60"/>
                </a:cubicBezTo>
                <a:cubicBezTo>
                  <a:pt x="60" y="60"/>
                  <a:pt x="60" y="60"/>
                  <a:pt x="60" y="60"/>
                </a:cubicBezTo>
                <a:cubicBezTo>
                  <a:pt x="66" y="55"/>
                  <a:pt x="69" y="47"/>
                  <a:pt x="69" y="39"/>
                </a:cubicBezTo>
                <a:cubicBezTo>
                  <a:pt x="69" y="30"/>
                  <a:pt x="66" y="22"/>
                  <a:pt x="60" y="17"/>
                </a:cubicBezTo>
                <a:cubicBezTo>
                  <a:pt x="60" y="17"/>
                  <a:pt x="60" y="17"/>
                  <a:pt x="60" y="17"/>
                </a:cubicBezTo>
                <a:cubicBezTo>
                  <a:pt x="60" y="17"/>
                  <a:pt x="60" y="17"/>
                  <a:pt x="60" y="17"/>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6" name="Freeform 10"/>
          <p:cNvSpPr/>
          <p:nvPr>
            <p:custDataLst>
              <p:tags r:id="rId3"/>
            </p:custDataLst>
          </p:nvPr>
        </p:nvSpPr>
        <p:spPr bwMode="auto">
          <a:xfrm>
            <a:off x="5847881" y="3942559"/>
            <a:ext cx="809762" cy="931990"/>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00AFA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5" name="Freeform 9"/>
          <p:cNvSpPr/>
          <p:nvPr>
            <p:custDataLst>
              <p:tags r:id="rId4"/>
            </p:custDataLst>
          </p:nvPr>
        </p:nvSpPr>
        <p:spPr bwMode="auto">
          <a:xfrm>
            <a:off x="5042718" y="3006555"/>
            <a:ext cx="809762" cy="931990"/>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solidFill>
            <a:srgbClr val="1D6DC2"/>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82" name="Freeform 26"/>
          <p:cNvSpPr>
            <a:spLocks noEditPoints="1"/>
          </p:cNvSpPr>
          <p:nvPr>
            <p:custDataLst>
              <p:tags r:id="rId5"/>
            </p:custDataLst>
          </p:nvPr>
        </p:nvSpPr>
        <p:spPr bwMode="auto">
          <a:xfrm>
            <a:off x="5309253" y="3331610"/>
            <a:ext cx="279228" cy="281882"/>
          </a:xfrm>
          <a:custGeom>
            <a:avLst/>
            <a:gdLst>
              <a:gd name="T0" fmla="*/ 52 w 105"/>
              <a:gd name="T1" fmla="*/ 0 h 106"/>
              <a:gd name="T2" fmla="*/ 89 w 105"/>
              <a:gd name="T3" fmla="*/ 16 h 106"/>
              <a:gd name="T4" fmla="*/ 90 w 105"/>
              <a:gd name="T5" fmla="*/ 16 h 106"/>
              <a:gd name="T6" fmla="*/ 105 w 105"/>
              <a:gd name="T7" fmla="*/ 53 h 106"/>
              <a:gd name="T8" fmla="*/ 89 w 105"/>
              <a:gd name="T9" fmla="*/ 90 h 106"/>
              <a:gd name="T10" fmla="*/ 89 w 105"/>
              <a:gd name="T11" fmla="*/ 90 h 106"/>
              <a:gd name="T12" fmla="*/ 52 w 105"/>
              <a:gd name="T13" fmla="*/ 106 h 106"/>
              <a:gd name="T14" fmla="*/ 15 w 105"/>
              <a:gd name="T15" fmla="*/ 90 h 106"/>
              <a:gd name="T16" fmla="*/ 0 w 105"/>
              <a:gd name="T17" fmla="*/ 53 h 106"/>
              <a:gd name="T18" fmla="*/ 15 w 105"/>
              <a:gd name="T19" fmla="*/ 16 h 106"/>
              <a:gd name="T20" fmla="*/ 15 w 105"/>
              <a:gd name="T21" fmla="*/ 16 h 106"/>
              <a:gd name="T22" fmla="*/ 15 w 105"/>
              <a:gd name="T23" fmla="*/ 16 h 106"/>
              <a:gd name="T24" fmla="*/ 52 w 105"/>
              <a:gd name="T25" fmla="*/ 0 h 106"/>
              <a:gd name="T26" fmla="*/ 75 w 105"/>
              <a:gd name="T27" fmla="*/ 49 h 106"/>
              <a:gd name="T28" fmla="*/ 75 w 105"/>
              <a:gd name="T29" fmla="*/ 49 h 106"/>
              <a:gd name="T30" fmla="*/ 56 w 105"/>
              <a:gd name="T31" fmla="*/ 49 h 106"/>
              <a:gd name="T32" fmla="*/ 56 w 105"/>
              <a:gd name="T33" fmla="*/ 17 h 106"/>
              <a:gd name="T34" fmla="*/ 52 w 105"/>
              <a:gd name="T35" fmla="*/ 13 h 106"/>
              <a:gd name="T36" fmla="*/ 48 w 105"/>
              <a:gd name="T37" fmla="*/ 17 h 106"/>
              <a:gd name="T38" fmla="*/ 48 w 105"/>
              <a:gd name="T39" fmla="*/ 53 h 106"/>
              <a:gd name="T40" fmla="*/ 48 w 105"/>
              <a:gd name="T41" fmla="*/ 53 h 106"/>
              <a:gd name="T42" fmla="*/ 52 w 105"/>
              <a:gd name="T43" fmla="*/ 57 h 106"/>
              <a:gd name="T44" fmla="*/ 75 w 105"/>
              <a:gd name="T45" fmla="*/ 57 h 106"/>
              <a:gd name="T46" fmla="*/ 79 w 105"/>
              <a:gd name="T47" fmla="*/ 53 h 106"/>
              <a:gd name="T48" fmla="*/ 75 w 105"/>
              <a:gd name="T49" fmla="*/ 49 h 106"/>
              <a:gd name="T50" fmla="*/ 84 w 105"/>
              <a:gd name="T51" fmla="*/ 22 h 106"/>
              <a:gd name="T52" fmla="*/ 84 w 105"/>
              <a:gd name="T53" fmla="*/ 22 h 106"/>
              <a:gd name="T54" fmla="*/ 52 w 105"/>
              <a:gd name="T55" fmla="*/ 8 h 106"/>
              <a:gd name="T56" fmla="*/ 21 w 105"/>
              <a:gd name="T57" fmla="*/ 21 h 106"/>
              <a:gd name="T58" fmla="*/ 21 w 105"/>
              <a:gd name="T59" fmla="*/ 22 h 106"/>
              <a:gd name="T60" fmla="*/ 8 w 105"/>
              <a:gd name="T61" fmla="*/ 53 h 106"/>
              <a:gd name="T62" fmla="*/ 21 w 105"/>
              <a:gd name="T63" fmla="*/ 84 h 106"/>
              <a:gd name="T64" fmla="*/ 52 w 105"/>
              <a:gd name="T65" fmla="*/ 98 h 106"/>
              <a:gd name="T66" fmla="*/ 83 w 105"/>
              <a:gd name="T67" fmla="*/ 85 h 106"/>
              <a:gd name="T68" fmla="*/ 84 w 105"/>
              <a:gd name="T69" fmla="*/ 84 h 106"/>
              <a:gd name="T70" fmla="*/ 97 w 105"/>
              <a:gd name="T71" fmla="*/ 53 h 106"/>
              <a:gd name="T72" fmla="*/ 84 w 105"/>
              <a:gd name="T73" fmla="*/ 22 h 106"/>
              <a:gd name="T74" fmla="*/ 84 w 105"/>
              <a:gd name="T75" fmla="*/ 22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6">
                <a:moveTo>
                  <a:pt x="52" y="0"/>
                </a:moveTo>
                <a:cubicBezTo>
                  <a:pt x="67" y="0"/>
                  <a:pt x="80" y="6"/>
                  <a:pt x="89" y="16"/>
                </a:cubicBezTo>
                <a:cubicBezTo>
                  <a:pt x="90" y="16"/>
                  <a:pt x="90" y="16"/>
                  <a:pt x="90" y="16"/>
                </a:cubicBezTo>
                <a:cubicBezTo>
                  <a:pt x="99" y="26"/>
                  <a:pt x="105" y="39"/>
                  <a:pt x="105" y="53"/>
                </a:cubicBezTo>
                <a:cubicBezTo>
                  <a:pt x="105" y="68"/>
                  <a:pt x="99" y="81"/>
                  <a:pt x="89" y="90"/>
                </a:cubicBezTo>
                <a:cubicBezTo>
                  <a:pt x="89" y="90"/>
                  <a:pt x="89" y="90"/>
                  <a:pt x="89" y="90"/>
                </a:cubicBezTo>
                <a:cubicBezTo>
                  <a:pt x="80" y="100"/>
                  <a:pt x="67" y="106"/>
                  <a:pt x="52" y="106"/>
                </a:cubicBezTo>
                <a:cubicBezTo>
                  <a:pt x="38" y="106"/>
                  <a:pt x="24" y="100"/>
                  <a:pt x="15" y="90"/>
                </a:cubicBezTo>
                <a:cubicBezTo>
                  <a:pt x="5" y="81"/>
                  <a:pt x="0" y="68"/>
                  <a:pt x="0" y="53"/>
                </a:cubicBezTo>
                <a:cubicBezTo>
                  <a:pt x="0" y="39"/>
                  <a:pt x="5" y="25"/>
                  <a:pt x="15" y="16"/>
                </a:cubicBezTo>
                <a:cubicBezTo>
                  <a:pt x="15" y="16"/>
                  <a:pt x="15" y="16"/>
                  <a:pt x="15" y="16"/>
                </a:cubicBezTo>
                <a:cubicBezTo>
                  <a:pt x="15" y="16"/>
                  <a:pt x="15" y="16"/>
                  <a:pt x="15" y="16"/>
                </a:cubicBezTo>
                <a:cubicBezTo>
                  <a:pt x="24" y="6"/>
                  <a:pt x="38" y="0"/>
                  <a:pt x="52" y="0"/>
                </a:cubicBezTo>
                <a:close/>
                <a:moveTo>
                  <a:pt x="75" y="49"/>
                </a:moveTo>
                <a:cubicBezTo>
                  <a:pt x="75" y="49"/>
                  <a:pt x="75" y="49"/>
                  <a:pt x="75" y="49"/>
                </a:cubicBezTo>
                <a:cubicBezTo>
                  <a:pt x="56" y="49"/>
                  <a:pt x="56" y="49"/>
                  <a:pt x="56" y="49"/>
                </a:cubicBezTo>
                <a:cubicBezTo>
                  <a:pt x="56" y="17"/>
                  <a:pt x="56" y="17"/>
                  <a:pt x="56" y="17"/>
                </a:cubicBezTo>
                <a:cubicBezTo>
                  <a:pt x="56" y="15"/>
                  <a:pt x="54" y="13"/>
                  <a:pt x="52" y="13"/>
                </a:cubicBezTo>
                <a:cubicBezTo>
                  <a:pt x="50" y="13"/>
                  <a:pt x="48" y="15"/>
                  <a:pt x="48" y="17"/>
                </a:cubicBezTo>
                <a:cubicBezTo>
                  <a:pt x="48" y="53"/>
                  <a:pt x="48" y="53"/>
                  <a:pt x="48" y="53"/>
                </a:cubicBezTo>
                <a:cubicBezTo>
                  <a:pt x="48" y="53"/>
                  <a:pt x="48" y="53"/>
                  <a:pt x="48" y="53"/>
                </a:cubicBezTo>
                <a:cubicBezTo>
                  <a:pt x="48" y="55"/>
                  <a:pt x="50" y="57"/>
                  <a:pt x="52" y="57"/>
                </a:cubicBezTo>
                <a:cubicBezTo>
                  <a:pt x="75" y="57"/>
                  <a:pt x="75" y="57"/>
                  <a:pt x="75" y="57"/>
                </a:cubicBezTo>
                <a:cubicBezTo>
                  <a:pt x="77" y="57"/>
                  <a:pt x="79" y="55"/>
                  <a:pt x="79" y="53"/>
                </a:cubicBezTo>
                <a:cubicBezTo>
                  <a:pt x="79" y="51"/>
                  <a:pt x="77" y="49"/>
                  <a:pt x="75" y="49"/>
                </a:cubicBezTo>
                <a:close/>
                <a:moveTo>
                  <a:pt x="84" y="22"/>
                </a:moveTo>
                <a:cubicBezTo>
                  <a:pt x="84" y="22"/>
                  <a:pt x="84" y="22"/>
                  <a:pt x="84" y="22"/>
                </a:cubicBezTo>
                <a:cubicBezTo>
                  <a:pt x="76" y="13"/>
                  <a:pt x="64" y="8"/>
                  <a:pt x="52" y="8"/>
                </a:cubicBezTo>
                <a:cubicBezTo>
                  <a:pt x="40" y="8"/>
                  <a:pt x="29" y="13"/>
                  <a:pt x="21" y="21"/>
                </a:cubicBezTo>
                <a:cubicBezTo>
                  <a:pt x="21" y="22"/>
                  <a:pt x="21" y="22"/>
                  <a:pt x="21" y="22"/>
                </a:cubicBezTo>
                <a:cubicBezTo>
                  <a:pt x="13" y="30"/>
                  <a:pt x="8" y="41"/>
                  <a:pt x="8" y="53"/>
                </a:cubicBezTo>
                <a:cubicBezTo>
                  <a:pt x="8" y="65"/>
                  <a:pt x="13" y="76"/>
                  <a:pt x="21" y="84"/>
                </a:cubicBezTo>
                <a:cubicBezTo>
                  <a:pt x="29" y="93"/>
                  <a:pt x="40" y="98"/>
                  <a:pt x="52" y="98"/>
                </a:cubicBezTo>
                <a:cubicBezTo>
                  <a:pt x="64" y="98"/>
                  <a:pt x="75" y="93"/>
                  <a:pt x="83" y="85"/>
                </a:cubicBezTo>
                <a:cubicBezTo>
                  <a:pt x="84" y="84"/>
                  <a:pt x="84" y="84"/>
                  <a:pt x="84" y="84"/>
                </a:cubicBezTo>
                <a:cubicBezTo>
                  <a:pt x="92" y="76"/>
                  <a:pt x="97" y="65"/>
                  <a:pt x="97" y="53"/>
                </a:cubicBezTo>
                <a:cubicBezTo>
                  <a:pt x="97" y="41"/>
                  <a:pt x="92" y="30"/>
                  <a:pt x="84" y="22"/>
                </a:cubicBezTo>
                <a:cubicBezTo>
                  <a:pt x="84" y="22"/>
                  <a:pt x="84" y="22"/>
                  <a:pt x="84" y="22"/>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67" name="Freeform 11"/>
          <p:cNvSpPr/>
          <p:nvPr>
            <p:custDataLst>
              <p:tags r:id="rId6"/>
            </p:custDataLst>
          </p:nvPr>
        </p:nvSpPr>
        <p:spPr bwMode="auto">
          <a:xfrm>
            <a:off x="5042718" y="3942559"/>
            <a:ext cx="809762" cy="931990"/>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solidFill>
            <a:srgbClr val="009ECA"/>
          </a:solidFill>
          <a:ln w="6350">
            <a:noFill/>
          </a:ln>
        </p:spPr>
        <p:txBody>
          <a:bodyPr lIns="121912" tIns="60956" rIns="121912" bIns="60956"/>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19487" name="Freeform 31"/>
          <p:cNvSpPr>
            <a:spLocks noEditPoints="1"/>
          </p:cNvSpPr>
          <p:nvPr>
            <p:custDataLst>
              <p:tags r:id="rId7"/>
            </p:custDataLst>
          </p:nvPr>
        </p:nvSpPr>
        <p:spPr bwMode="auto">
          <a:xfrm>
            <a:off x="5351137" y="4270152"/>
            <a:ext cx="191653" cy="276804"/>
          </a:xfrm>
          <a:custGeom>
            <a:avLst/>
            <a:gdLst>
              <a:gd name="T0" fmla="*/ 2 w 72"/>
              <a:gd name="T1" fmla="*/ 71 h 104"/>
              <a:gd name="T2" fmla="*/ 14 w 72"/>
              <a:gd name="T3" fmla="*/ 69 h 104"/>
              <a:gd name="T4" fmla="*/ 23 w 72"/>
              <a:gd name="T5" fmla="*/ 44 h 104"/>
              <a:gd name="T6" fmla="*/ 23 w 72"/>
              <a:gd name="T7" fmla="*/ 44 h 104"/>
              <a:gd name="T8" fmla="*/ 23 w 72"/>
              <a:gd name="T9" fmla="*/ 17 h 104"/>
              <a:gd name="T10" fmla="*/ 32 w 72"/>
              <a:gd name="T11" fmla="*/ 13 h 104"/>
              <a:gd name="T12" fmla="*/ 36 w 72"/>
              <a:gd name="T13" fmla="*/ 0 h 104"/>
              <a:gd name="T14" fmla="*/ 40 w 72"/>
              <a:gd name="T15" fmla="*/ 13 h 104"/>
              <a:gd name="T16" fmla="*/ 55 w 72"/>
              <a:gd name="T17" fmla="*/ 31 h 104"/>
              <a:gd name="T18" fmla="*/ 49 w 72"/>
              <a:gd name="T19" fmla="*/ 44 h 104"/>
              <a:gd name="T20" fmla="*/ 58 w 72"/>
              <a:gd name="T21" fmla="*/ 69 h 104"/>
              <a:gd name="T22" fmla="*/ 70 w 72"/>
              <a:gd name="T23" fmla="*/ 71 h 104"/>
              <a:gd name="T24" fmla="*/ 61 w 72"/>
              <a:gd name="T25" fmla="*/ 74 h 104"/>
              <a:gd name="T26" fmla="*/ 69 w 72"/>
              <a:gd name="T27" fmla="*/ 95 h 104"/>
              <a:gd name="T28" fmla="*/ 72 w 72"/>
              <a:gd name="T29" fmla="*/ 100 h 104"/>
              <a:gd name="T30" fmla="*/ 67 w 72"/>
              <a:gd name="T31" fmla="*/ 102 h 104"/>
              <a:gd name="T32" fmla="*/ 65 w 72"/>
              <a:gd name="T33" fmla="*/ 97 h 104"/>
              <a:gd name="T34" fmla="*/ 52 w 72"/>
              <a:gd name="T35" fmla="*/ 74 h 104"/>
              <a:gd name="T36" fmla="*/ 40 w 72"/>
              <a:gd name="T37" fmla="*/ 77 h 104"/>
              <a:gd name="T38" fmla="*/ 32 w 72"/>
              <a:gd name="T39" fmla="*/ 77 h 104"/>
              <a:gd name="T40" fmla="*/ 20 w 72"/>
              <a:gd name="T41" fmla="*/ 74 h 104"/>
              <a:gd name="T42" fmla="*/ 7 w 72"/>
              <a:gd name="T43" fmla="*/ 97 h 104"/>
              <a:gd name="T44" fmla="*/ 5 w 72"/>
              <a:gd name="T45" fmla="*/ 102 h 104"/>
              <a:gd name="T46" fmla="*/ 0 w 72"/>
              <a:gd name="T47" fmla="*/ 100 h 104"/>
              <a:gd name="T48" fmla="*/ 3 w 72"/>
              <a:gd name="T49" fmla="*/ 95 h 104"/>
              <a:gd name="T50" fmla="*/ 11 w 72"/>
              <a:gd name="T51" fmla="*/ 74 h 104"/>
              <a:gd name="T52" fmla="*/ 32 w 72"/>
              <a:gd name="T53" fmla="*/ 69 h 104"/>
              <a:gd name="T54" fmla="*/ 32 w 72"/>
              <a:gd name="T55" fmla="*/ 66 h 104"/>
              <a:gd name="T56" fmla="*/ 40 w 72"/>
              <a:gd name="T57" fmla="*/ 66 h 104"/>
              <a:gd name="T58" fmla="*/ 49 w 72"/>
              <a:gd name="T59" fmla="*/ 69 h 104"/>
              <a:gd name="T60" fmla="*/ 32 w 72"/>
              <a:gd name="T61" fmla="*/ 49 h 104"/>
              <a:gd name="T62" fmla="*/ 32 w 72"/>
              <a:gd name="T63" fmla="*/ 69 h 104"/>
              <a:gd name="T64" fmla="*/ 44 w 72"/>
              <a:gd name="T65" fmla="*/ 23 h 104"/>
              <a:gd name="T66" fmla="*/ 29 w 72"/>
              <a:gd name="T67" fmla="*/ 23 h 104"/>
              <a:gd name="T68" fmla="*/ 29 w 72"/>
              <a:gd name="T69" fmla="*/ 38 h 104"/>
              <a:gd name="T70" fmla="*/ 40 w 72"/>
              <a:gd name="T71" fmla="*/ 40 h 104"/>
              <a:gd name="T72" fmla="*/ 44 w 72"/>
              <a:gd name="T73" fmla="*/ 38 h 104"/>
              <a:gd name="T74" fmla="*/ 44 w 72"/>
              <a:gd name="T75" fmla="*/ 2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2" h="104">
                <a:moveTo>
                  <a:pt x="4" y="74"/>
                </a:moveTo>
                <a:cubicBezTo>
                  <a:pt x="3" y="74"/>
                  <a:pt x="2" y="73"/>
                  <a:pt x="2" y="71"/>
                </a:cubicBezTo>
                <a:cubicBezTo>
                  <a:pt x="2" y="70"/>
                  <a:pt x="3" y="69"/>
                  <a:pt x="4" y="69"/>
                </a:cubicBezTo>
                <a:cubicBezTo>
                  <a:pt x="14" y="69"/>
                  <a:pt x="14" y="69"/>
                  <a:pt x="14" y="69"/>
                </a:cubicBezTo>
                <a:cubicBezTo>
                  <a:pt x="25" y="46"/>
                  <a:pt x="25" y="46"/>
                  <a:pt x="25" y="46"/>
                </a:cubicBezTo>
                <a:cubicBezTo>
                  <a:pt x="24" y="45"/>
                  <a:pt x="24" y="45"/>
                  <a:pt x="23" y="44"/>
                </a:cubicBezTo>
                <a:cubicBezTo>
                  <a:pt x="23" y="44"/>
                  <a:pt x="23" y="44"/>
                  <a:pt x="23" y="44"/>
                </a:cubicBezTo>
                <a:cubicBezTo>
                  <a:pt x="23" y="44"/>
                  <a:pt x="23" y="44"/>
                  <a:pt x="23" y="44"/>
                </a:cubicBezTo>
                <a:cubicBezTo>
                  <a:pt x="20" y="40"/>
                  <a:pt x="17" y="36"/>
                  <a:pt x="17" y="31"/>
                </a:cubicBezTo>
                <a:cubicBezTo>
                  <a:pt x="17" y="26"/>
                  <a:pt x="20" y="21"/>
                  <a:pt x="23" y="17"/>
                </a:cubicBezTo>
                <a:cubicBezTo>
                  <a:pt x="23" y="17"/>
                  <a:pt x="23" y="17"/>
                  <a:pt x="23" y="17"/>
                </a:cubicBezTo>
                <a:cubicBezTo>
                  <a:pt x="26" y="15"/>
                  <a:pt x="29" y="13"/>
                  <a:pt x="32" y="13"/>
                </a:cubicBezTo>
                <a:cubicBezTo>
                  <a:pt x="32" y="4"/>
                  <a:pt x="32" y="4"/>
                  <a:pt x="32" y="4"/>
                </a:cubicBezTo>
                <a:cubicBezTo>
                  <a:pt x="32" y="2"/>
                  <a:pt x="34" y="0"/>
                  <a:pt x="36" y="0"/>
                </a:cubicBezTo>
                <a:cubicBezTo>
                  <a:pt x="38" y="0"/>
                  <a:pt x="40" y="2"/>
                  <a:pt x="40" y="4"/>
                </a:cubicBezTo>
                <a:cubicBezTo>
                  <a:pt x="40" y="13"/>
                  <a:pt x="40" y="13"/>
                  <a:pt x="40" y="13"/>
                </a:cubicBezTo>
                <a:cubicBezTo>
                  <a:pt x="44" y="13"/>
                  <a:pt x="47" y="15"/>
                  <a:pt x="49" y="17"/>
                </a:cubicBezTo>
                <a:cubicBezTo>
                  <a:pt x="53" y="21"/>
                  <a:pt x="55" y="26"/>
                  <a:pt x="55" y="31"/>
                </a:cubicBezTo>
                <a:cubicBezTo>
                  <a:pt x="55" y="36"/>
                  <a:pt x="53" y="40"/>
                  <a:pt x="49" y="44"/>
                </a:cubicBezTo>
                <a:cubicBezTo>
                  <a:pt x="49" y="44"/>
                  <a:pt x="49" y="44"/>
                  <a:pt x="49" y="44"/>
                </a:cubicBezTo>
                <a:cubicBezTo>
                  <a:pt x="48" y="45"/>
                  <a:pt x="48" y="45"/>
                  <a:pt x="47" y="46"/>
                </a:cubicBezTo>
                <a:cubicBezTo>
                  <a:pt x="58" y="69"/>
                  <a:pt x="58" y="69"/>
                  <a:pt x="58" y="69"/>
                </a:cubicBezTo>
                <a:cubicBezTo>
                  <a:pt x="68" y="69"/>
                  <a:pt x="68" y="69"/>
                  <a:pt x="68" y="69"/>
                </a:cubicBezTo>
                <a:cubicBezTo>
                  <a:pt x="69" y="69"/>
                  <a:pt x="70" y="70"/>
                  <a:pt x="70" y="71"/>
                </a:cubicBezTo>
                <a:cubicBezTo>
                  <a:pt x="70" y="73"/>
                  <a:pt x="69" y="74"/>
                  <a:pt x="68" y="74"/>
                </a:cubicBezTo>
                <a:cubicBezTo>
                  <a:pt x="61" y="74"/>
                  <a:pt x="61" y="74"/>
                  <a:pt x="61" y="74"/>
                </a:cubicBezTo>
                <a:cubicBezTo>
                  <a:pt x="69" y="91"/>
                  <a:pt x="69" y="91"/>
                  <a:pt x="69" y="91"/>
                </a:cubicBezTo>
                <a:cubicBezTo>
                  <a:pt x="70" y="92"/>
                  <a:pt x="70" y="94"/>
                  <a:pt x="69" y="95"/>
                </a:cubicBezTo>
                <a:cubicBezTo>
                  <a:pt x="70" y="97"/>
                  <a:pt x="70" y="97"/>
                  <a:pt x="70" y="97"/>
                </a:cubicBezTo>
                <a:cubicBezTo>
                  <a:pt x="72" y="100"/>
                  <a:pt x="72" y="100"/>
                  <a:pt x="72" y="100"/>
                </a:cubicBezTo>
                <a:cubicBezTo>
                  <a:pt x="72" y="102"/>
                  <a:pt x="72" y="103"/>
                  <a:pt x="71" y="104"/>
                </a:cubicBezTo>
                <a:cubicBezTo>
                  <a:pt x="69" y="104"/>
                  <a:pt x="68" y="104"/>
                  <a:pt x="67" y="102"/>
                </a:cubicBezTo>
                <a:cubicBezTo>
                  <a:pt x="66" y="99"/>
                  <a:pt x="66" y="99"/>
                  <a:pt x="66" y="99"/>
                </a:cubicBezTo>
                <a:cubicBezTo>
                  <a:pt x="65" y="97"/>
                  <a:pt x="65" y="97"/>
                  <a:pt x="65" y="97"/>
                </a:cubicBezTo>
                <a:cubicBezTo>
                  <a:pt x="64" y="97"/>
                  <a:pt x="62" y="96"/>
                  <a:pt x="62" y="95"/>
                </a:cubicBezTo>
                <a:cubicBezTo>
                  <a:pt x="52" y="74"/>
                  <a:pt x="52" y="74"/>
                  <a:pt x="52" y="74"/>
                </a:cubicBezTo>
                <a:cubicBezTo>
                  <a:pt x="40" y="74"/>
                  <a:pt x="40" y="74"/>
                  <a:pt x="40" y="74"/>
                </a:cubicBezTo>
                <a:cubicBezTo>
                  <a:pt x="40" y="77"/>
                  <a:pt x="40" y="77"/>
                  <a:pt x="40" y="77"/>
                </a:cubicBezTo>
                <a:cubicBezTo>
                  <a:pt x="40" y="79"/>
                  <a:pt x="38" y="81"/>
                  <a:pt x="36" y="81"/>
                </a:cubicBezTo>
                <a:cubicBezTo>
                  <a:pt x="34" y="81"/>
                  <a:pt x="32" y="79"/>
                  <a:pt x="32" y="77"/>
                </a:cubicBezTo>
                <a:cubicBezTo>
                  <a:pt x="32" y="74"/>
                  <a:pt x="32" y="74"/>
                  <a:pt x="32" y="74"/>
                </a:cubicBezTo>
                <a:cubicBezTo>
                  <a:pt x="20" y="74"/>
                  <a:pt x="20" y="74"/>
                  <a:pt x="20" y="74"/>
                </a:cubicBezTo>
                <a:cubicBezTo>
                  <a:pt x="10" y="95"/>
                  <a:pt x="10" y="95"/>
                  <a:pt x="10" y="95"/>
                </a:cubicBezTo>
                <a:cubicBezTo>
                  <a:pt x="10" y="96"/>
                  <a:pt x="9" y="97"/>
                  <a:pt x="7" y="97"/>
                </a:cubicBezTo>
                <a:cubicBezTo>
                  <a:pt x="7" y="99"/>
                  <a:pt x="7" y="99"/>
                  <a:pt x="7" y="99"/>
                </a:cubicBezTo>
                <a:cubicBezTo>
                  <a:pt x="5" y="102"/>
                  <a:pt x="5" y="102"/>
                  <a:pt x="5" y="102"/>
                </a:cubicBezTo>
                <a:cubicBezTo>
                  <a:pt x="4" y="104"/>
                  <a:pt x="3" y="104"/>
                  <a:pt x="2" y="104"/>
                </a:cubicBezTo>
                <a:cubicBezTo>
                  <a:pt x="0" y="103"/>
                  <a:pt x="0" y="102"/>
                  <a:pt x="0" y="100"/>
                </a:cubicBezTo>
                <a:cubicBezTo>
                  <a:pt x="2" y="97"/>
                  <a:pt x="2" y="97"/>
                  <a:pt x="2" y="97"/>
                </a:cubicBezTo>
                <a:cubicBezTo>
                  <a:pt x="3" y="95"/>
                  <a:pt x="3" y="95"/>
                  <a:pt x="3" y="95"/>
                </a:cubicBezTo>
                <a:cubicBezTo>
                  <a:pt x="3" y="94"/>
                  <a:pt x="3" y="92"/>
                  <a:pt x="3" y="91"/>
                </a:cubicBezTo>
                <a:cubicBezTo>
                  <a:pt x="11" y="74"/>
                  <a:pt x="11" y="74"/>
                  <a:pt x="11" y="74"/>
                </a:cubicBezTo>
                <a:cubicBezTo>
                  <a:pt x="4" y="74"/>
                  <a:pt x="4" y="74"/>
                  <a:pt x="4" y="74"/>
                </a:cubicBezTo>
                <a:close/>
                <a:moveTo>
                  <a:pt x="32" y="69"/>
                </a:moveTo>
                <a:cubicBezTo>
                  <a:pt x="32" y="69"/>
                  <a:pt x="32" y="69"/>
                  <a:pt x="32" y="69"/>
                </a:cubicBezTo>
                <a:cubicBezTo>
                  <a:pt x="32" y="66"/>
                  <a:pt x="32" y="66"/>
                  <a:pt x="32" y="66"/>
                </a:cubicBezTo>
                <a:cubicBezTo>
                  <a:pt x="32" y="64"/>
                  <a:pt x="34" y="62"/>
                  <a:pt x="36" y="62"/>
                </a:cubicBezTo>
                <a:cubicBezTo>
                  <a:pt x="38" y="62"/>
                  <a:pt x="40" y="64"/>
                  <a:pt x="40" y="66"/>
                </a:cubicBezTo>
                <a:cubicBezTo>
                  <a:pt x="40" y="69"/>
                  <a:pt x="40" y="69"/>
                  <a:pt x="40" y="69"/>
                </a:cubicBezTo>
                <a:cubicBezTo>
                  <a:pt x="49" y="69"/>
                  <a:pt x="49" y="69"/>
                  <a:pt x="49" y="69"/>
                </a:cubicBezTo>
                <a:cubicBezTo>
                  <a:pt x="40" y="49"/>
                  <a:pt x="40" y="49"/>
                  <a:pt x="40" y="49"/>
                </a:cubicBezTo>
                <a:cubicBezTo>
                  <a:pt x="37" y="49"/>
                  <a:pt x="35" y="49"/>
                  <a:pt x="32" y="49"/>
                </a:cubicBezTo>
                <a:cubicBezTo>
                  <a:pt x="23" y="69"/>
                  <a:pt x="23" y="69"/>
                  <a:pt x="23" y="69"/>
                </a:cubicBezTo>
                <a:cubicBezTo>
                  <a:pt x="32" y="69"/>
                  <a:pt x="32" y="69"/>
                  <a:pt x="32" y="69"/>
                </a:cubicBezTo>
                <a:close/>
                <a:moveTo>
                  <a:pt x="44" y="23"/>
                </a:moveTo>
                <a:cubicBezTo>
                  <a:pt x="44" y="23"/>
                  <a:pt x="44" y="23"/>
                  <a:pt x="44" y="23"/>
                </a:cubicBezTo>
                <a:cubicBezTo>
                  <a:pt x="40" y="19"/>
                  <a:pt x="33" y="19"/>
                  <a:pt x="29" y="23"/>
                </a:cubicBezTo>
                <a:cubicBezTo>
                  <a:pt x="29" y="23"/>
                  <a:pt x="29" y="23"/>
                  <a:pt x="29" y="23"/>
                </a:cubicBezTo>
                <a:cubicBezTo>
                  <a:pt x="27" y="25"/>
                  <a:pt x="26" y="28"/>
                  <a:pt x="26" y="31"/>
                </a:cubicBezTo>
                <a:cubicBezTo>
                  <a:pt x="26" y="34"/>
                  <a:pt x="27" y="36"/>
                  <a:pt x="29" y="38"/>
                </a:cubicBezTo>
                <a:cubicBezTo>
                  <a:pt x="32" y="41"/>
                  <a:pt x="36" y="42"/>
                  <a:pt x="40" y="40"/>
                </a:cubicBezTo>
                <a:cubicBezTo>
                  <a:pt x="40" y="40"/>
                  <a:pt x="40" y="40"/>
                  <a:pt x="40" y="40"/>
                </a:cubicBezTo>
                <a:cubicBezTo>
                  <a:pt x="41" y="40"/>
                  <a:pt x="43" y="39"/>
                  <a:pt x="43" y="38"/>
                </a:cubicBezTo>
                <a:cubicBezTo>
                  <a:pt x="44" y="38"/>
                  <a:pt x="44" y="38"/>
                  <a:pt x="44" y="38"/>
                </a:cubicBezTo>
                <a:cubicBezTo>
                  <a:pt x="45" y="36"/>
                  <a:pt x="47" y="34"/>
                  <a:pt x="47" y="31"/>
                </a:cubicBezTo>
                <a:cubicBezTo>
                  <a:pt x="47" y="28"/>
                  <a:pt x="45" y="25"/>
                  <a:pt x="44" y="23"/>
                </a:cubicBezTo>
                <a:cubicBezTo>
                  <a:pt x="44" y="23"/>
                  <a:pt x="44" y="23"/>
                  <a:pt x="44" y="23"/>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
        <p:nvSpPr>
          <p:cNvPr id="22" name="文本框 21"/>
          <p:cNvSpPr txBox="1"/>
          <p:nvPr>
            <p:custDataLst>
              <p:tags r:id="rId8"/>
            </p:custDataLst>
          </p:nvPr>
        </p:nvSpPr>
        <p:spPr>
          <a:xfrm>
            <a:off x="812165" y="2584450"/>
            <a:ext cx="3872230" cy="126492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indent="457200" algn="l"/>
            <a:r>
              <a:rPr lang="zh-CN" altLang="zh-CN" sz="2000" spc="0" noProof="0" dirty="0">
                <a:ln>
                  <a:noFill/>
                </a:ln>
                <a:solidFill>
                  <a:schemeClr val="lt2">
                    <a:lumMod val="50000"/>
                  </a:schemeClr>
                </a:solidFill>
                <a:effectLst/>
                <a:uLnTx/>
                <a:uFillTx/>
                <a:latin typeface="黑体" charset="0"/>
                <a:ea typeface="黑体" charset="0"/>
                <a:cs typeface="黑体" charset="0"/>
                <a:sym typeface="+mn-ea"/>
              </a:rPr>
              <a:t>以学科</a:t>
            </a:r>
            <a:r>
              <a:rPr lang="en-US" altLang="zh-CN" sz="2000" spc="0" noProof="0" dirty="0">
                <a:ln>
                  <a:noFill/>
                </a:ln>
                <a:solidFill>
                  <a:schemeClr val="lt2">
                    <a:lumMod val="50000"/>
                  </a:schemeClr>
                </a:solidFill>
                <a:effectLst/>
                <a:uLnTx/>
                <a:uFillTx/>
                <a:latin typeface="黑体" charset="0"/>
                <a:ea typeface="黑体" charset="0"/>
                <a:cs typeface="黑体" charset="0"/>
                <a:sym typeface="+mn-ea"/>
              </a:rPr>
              <a:t>(</a:t>
            </a:r>
            <a:r>
              <a:rPr lang="zh-CN" altLang="zh-CN" sz="2000" spc="0" noProof="0" dirty="0">
                <a:ln>
                  <a:noFill/>
                </a:ln>
                <a:solidFill>
                  <a:schemeClr val="lt2">
                    <a:lumMod val="50000"/>
                  </a:schemeClr>
                </a:solidFill>
                <a:effectLst/>
                <a:uLnTx/>
                <a:uFillTx/>
                <a:latin typeface="黑体" charset="0"/>
                <a:ea typeface="黑体" charset="0"/>
                <a:cs typeface="黑体" charset="0"/>
                <a:sym typeface="+mn-ea"/>
              </a:rPr>
              <a:t>领域</a:t>
            </a:r>
            <a:r>
              <a:rPr lang="en-US" altLang="zh-CN" sz="2000" spc="0" noProof="0" dirty="0">
                <a:ln>
                  <a:noFill/>
                </a:ln>
                <a:solidFill>
                  <a:schemeClr val="lt2">
                    <a:lumMod val="50000"/>
                  </a:schemeClr>
                </a:solidFill>
                <a:effectLst/>
                <a:uLnTx/>
                <a:uFillTx/>
                <a:latin typeface="黑体" charset="0"/>
                <a:ea typeface="黑体" charset="0"/>
                <a:cs typeface="黑体" charset="0"/>
                <a:sym typeface="+mn-ea"/>
              </a:rPr>
              <a:t>)</a:t>
            </a:r>
            <a:r>
              <a:rPr lang="zh-CN" altLang="zh-CN" sz="2000" spc="0" noProof="0" dirty="0">
                <a:ln>
                  <a:noFill/>
                </a:ln>
                <a:solidFill>
                  <a:schemeClr val="lt2">
                    <a:lumMod val="50000"/>
                  </a:schemeClr>
                </a:solidFill>
                <a:effectLst/>
                <a:uLnTx/>
                <a:uFillTx/>
                <a:latin typeface="黑体" charset="0"/>
                <a:ea typeface="黑体" charset="0"/>
                <a:cs typeface="黑体" charset="0"/>
                <a:sym typeface="+mn-ea"/>
              </a:rPr>
              <a:t>维度界定课程</a:t>
            </a:r>
            <a:r>
              <a:rPr lang="zh-CN" altLang="en-US" sz="2000" spc="0" noProof="0" dirty="0">
                <a:ln>
                  <a:noFill/>
                </a:ln>
                <a:solidFill>
                  <a:schemeClr val="lt2">
                    <a:lumMod val="50000"/>
                  </a:schemeClr>
                </a:solidFill>
                <a:effectLst/>
                <a:uLnTx/>
                <a:uFillTx/>
                <a:latin typeface="黑体" charset="0"/>
                <a:ea typeface="黑体" charset="0"/>
                <a:cs typeface="黑体" charset="0"/>
                <a:sym typeface="+mn-ea"/>
              </a:rPr>
              <a:t>，</a:t>
            </a:r>
            <a:r>
              <a:rPr lang="zh-CN" altLang="zh-CN" sz="2000" spc="0" noProof="0" dirty="0">
                <a:ln>
                  <a:noFill/>
                </a:ln>
                <a:solidFill>
                  <a:schemeClr val="lt2">
                    <a:lumMod val="50000"/>
                  </a:schemeClr>
                </a:solidFill>
                <a:effectLst/>
                <a:uLnTx/>
                <a:uFillTx/>
                <a:latin typeface="黑体" charset="0"/>
                <a:ea typeface="黑体" charset="0"/>
                <a:cs typeface="黑体" charset="0"/>
                <a:sym typeface="+mn-ea"/>
              </a:rPr>
              <a:t>包含以文化遗产和科学为基础组织教学的各种课程形态。</a:t>
            </a:r>
            <a:endParaRPr kumimoji="0" lang="zh-CN" altLang="zh-CN" sz="2000" b="0" i="0" u="none" strike="noStrike" kern="1200" cap="none" spc="0" normalizeH="0" baseline="0" noProof="0" dirty="0">
              <a:ln>
                <a:noFill/>
              </a:ln>
              <a:solidFill>
                <a:schemeClr val="lt2">
                  <a:lumMod val="50000"/>
                </a:schemeClr>
              </a:solidFill>
              <a:effectLst/>
              <a:uLnTx/>
              <a:uFillTx/>
              <a:latin typeface="黑体" charset="0"/>
              <a:ea typeface="黑体" charset="0"/>
              <a:cs typeface="黑体" charset="0"/>
            </a:endParaRPr>
          </a:p>
          <a:p>
            <a:pPr indent="457200" algn="l"/>
            <a:endParaRPr kumimoji="0" lang="zh-CN" altLang="zh-CN" sz="2000" b="0" i="0" u="none" strike="noStrike" kern="1200" cap="none" spc="0" normalizeH="0" baseline="0" noProof="0" dirty="0">
              <a:ln>
                <a:noFill/>
              </a:ln>
              <a:solidFill>
                <a:schemeClr val="lt2">
                  <a:lumMod val="50000"/>
                </a:schemeClr>
              </a:solidFill>
              <a:effectLst/>
              <a:uLnTx/>
              <a:uFillTx/>
              <a:latin typeface="黑体" charset="0"/>
              <a:ea typeface="黑体" charset="0"/>
              <a:cs typeface="黑体" charset="0"/>
              <a:sym typeface="Arial" panose="020B0604020202020204" pitchFamily="34" charset="0"/>
            </a:endParaRPr>
          </a:p>
        </p:txBody>
      </p:sp>
      <p:sp>
        <p:nvSpPr>
          <p:cNvPr id="23" name="文本框 22"/>
          <p:cNvSpPr txBox="1"/>
          <p:nvPr>
            <p:custDataLst>
              <p:tags r:id="rId9"/>
            </p:custDataLst>
          </p:nvPr>
        </p:nvSpPr>
        <p:spPr>
          <a:xfrm>
            <a:off x="1722120" y="1956435"/>
            <a:ext cx="3319780" cy="457200"/>
          </a:xfrm>
          <a:prstGeom prst="rect">
            <a:avLst/>
          </a:prstGeom>
          <a:noFill/>
        </p:spPr>
        <p:txBody>
          <a:bodyPr wrap="square" rtlCol="0"/>
          <a:lstStyle/>
          <a:p>
            <a:pPr algn="r">
              <a:lnSpc>
                <a:spcPct val="120000"/>
              </a:lnSpc>
            </a:pPr>
            <a:r>
              <a:rPr lang="en-US" altLang="zh-CN" sz="2800" noProof="0" dirty="0">
                <a:ln>
                  <a:noFill/>
                </a:ln>
                <a:solidFill>
                  <a:schemeClr val="accent2">
                    <a:lumMod val="75000"/>
                  </a:schemeClr>
                </a:solidFill>
                <a:effectLst/>
                <a:uLnTx/>
                <a:uFillTx/>
                <a:latin typeface="黑体" charset="0"/>
                <a:ea typeface="黑体" charset="0"/>
                <a:cs typeface="黑体" charset="0"/>
                <a:sym typeface="+mn-ea"/>
              </a:rPr>
              <a:t>1. </a:t>
            </a:r>
            <a:r>
              <a:rPr lang="zh-CN" altLang="en-US" sz="2800" noProof="0" dirty="0">
                <a:ln>
                  <a:noFill/>
                </a:ln>
                <a:solidFill>
                  <a:schemeClr val="accent2">
                    <a:lumMod val="75000"/>
                  </a:schemeClr>
                </a:solidFill>
                <a:effectLst/>
                <a:uLnTx/>
                <a:uFillTx/>
                <a:latin typeface="黑体" charset="0"/>
                <a:ea typeface="黑体" charset="0"/>
                <a:cs typeface="黑体" charset="0"/>
                <a:sym typeface="+mn-ea"/>
              </a:rPr>
              <a:t>学科</a:t>
            </a:r>
            <a:r>
              <a:rPr lang="en-US" altLang="zh-CN" sz="2800" noProof="0" dirty="0">
                <a:ln>
                  <a:noFill/>
                </a:ln>
                <a:solidFill>
                  <a:schemeClr val="accent2">
                    <a:lumMod val="75000"/>
                  </a:schemeClr>
                </a:solidFill>
                <a:effectLst/>
                <a:uLnTx/>
                <a:uFillTx/>
                <a:latin typeface="黑体" charset="0"/>
                <a:ea typeface="黑体" charset="0"/>
                <a:cs typeface="黑体" charset="0"/>
                <a:sym typeface="+mn-ea"/>
              </a:rPr>
              <a:t>(</a:t>
            </a:r>
            <a:r>
              <a:rPr lang="zh-CN" altLang="en-US" sz="2800" noProof="0" dirty="0">
                <a:ln>
                  <a:noFill/>
                </a:ln>
                <a:solidFill>
                  <a:schemeClr val="accent2">
                    <a:lumMod val="75000"/>
                  </a:schemeClr>
                </a:solidFill>
                <a:effectLst/>
                <a:uLnTx/>
                <a:uFillTx/>
                <a:latin typeface="黑体" charset="0"/>
                <a:ea typeface="黑体" charset="0"/>
                <a:cs typeface="黑体" charset="0"/>
                <a:sym typeface="+mn-ea"/>
              </a:rPr>
              <a:t>领域</a:t>
            </a:r>
            <a:r>
              <a:rPr lang="en-US" altLang="zh-CN" sz="2800" noProof="0" dirty="0">
                <a:ln>
                  <a:noFill/>
                </a:ln>
                <a:solidFill>
                  <a:schemeClr val="accent2">
                    <a:lumMod val="75000"/>
                  </a:schemeClr>
                </a:solidFill>
                <a:effectLst/>
                <a:uLnTx/>
                <a:uFillTx/>
                <a:latin typeface="黑体" charset="0"/>
                <a:ea typeface="黑体" charset="0"/>
                <a:cs typeface="黑体" charset="0"/>
                <a:sym typeface="+mn-ea"/>
              </a:rPr>
              <a:t>)</a:t>
            </a:r>
            <a:r>
              <a:rPr lang="zh-CN" altLang="en-US" sz="2800" noProof="0" dirty="0">
                <a:ln>
                  <a:noFill/>
                </a:ln>
                <a:solidFill>
                  <a:schemeClr val="accent2">
                    <a:lumMod val="75000"/>
                  </a:schemeClr>
                </a:solidFill>
                <a:effectLst/>
                <a:uLnTx/>
                <a:uFillTx/>
                <a:latin typeface="黑体" charset="0"/>
                <a:ea typeface="黑体" charset="0"/>
                <a:cs typeface="黑体" charset="0"/>
                <a:sym typeface="+mn-ea"/>
              </a:rPr>
              <a:t>维度</a:t>
            </a:r>
            <a:endParaRPr kumimoji="0" lang="zh-CN" altLang="en-US" sz="2800" b="0" i="0" u="none" strike="noStrike" kern="1200" cap="none" spc="0" normalizeH="0" baseline="0" noProof="0" dirty="0">
              <a:ln>
                <a:noFill/>
              </a:ln>
              <a:solidFill>
                <a:schemeClr val="accent2">
                  <a:lumMod val="75000"/>
                </a:schemeClr>
              </a:solidFill>
              <a:effectLst/>
              <a:uLnTx/>
              <a:uFillTx/>
              <a:latin typeface="黑体" charset="0"/>
              <a:ea typeface="黑体" charset="0"/>
              <a:cs typeface="黑体" charset="0"/>
            </a:endParaRPr>
          </a:p>
          <a:p>
            <a:pPr algn="r">
              <a:lnSpc>
                <a:spcPct val="120000"/>
              </a:lnSpc>
            </a:pPr>
            <a:endParaRPr kumimoji="0" lang="zh-CN" altLang="en-US" sz="2800" b="0" i="0" u="none" strike="noStrike" kern="1200" cap="none" spc="0" normalizeH="0" baseline="0" noProof="0" dirty="0">
              <a:ln>
                <a:noFill/>
              </a:ln>
              <a:solidFill>
                <a:schemeClr val="accent2">
                  <a:lumMod val="75000"/>
                </a:schemeClr>
              </a:solidFill>
              <a:effectLst/>
              <a:uLnTx/>
              <a:uFillTx/>
              <a:latin typeface="黑体" charset="0"/>
              <a:ea typeface="黑体" charset="0"/>
              <a:cs typeface="黑体" charset="0"/>
              <a:sym typeface="Arial" panose="020B0604020202020204" pitchFamily="34" charset="0"/>
            </a:endParaRPr>
          </a:p>
        </p:txBody>
      </p:sp>
      <p:sp>
        <p:nvSpPr>
          <p:cNvPr id="25" name="文本框 24"/>
          <p:cNvSpPr txBox="1"/>
          <p:nvPr>
            <p:custDataLst>
              <p:tags r:id="rId10"/>
            </p:custDataLst>
          </p:nvPr>
        </p:nvSpPr>
        <p:spPr>
          <a:xfrm>
            <a:off x="6891020" y="1282700"/>
            <a:ext cx="2661920" cy="457200"/>
          </a:xfrm>
          <a:prstGeom prst="rect">
            <a:avLst/>
          </a:prstGeom>
          <a:noFill/>
        </p:spPr>
        <p:txBody>
          <a:bodyPr wrap="square" rtlCol="0"/>
          <a:lstStyle/>
          <a:p>
            <a:pPr algn="r">
              <a:lnSpc>
                <a:spcPct val="120000"/>
              </a:lnSpc>
            </a:pPr>
            <a:r>
              <a:rPr lang="en-US" altLang="zh-CN" sz="2800" b="1" spc="150" dirty="0">
                <a:solidFill>
                  <a:srgbClr val="0088D5"/>
                </a:solidFill>
                <a:latin typeface="Arial" panose="020B0604020202020204" pitchFamily="34" charset="0"/>
                <a:ea typeface="微软雅黑" pitchFamily="34" charset="-122"/>
                <a:cs typeface="Arial" panose="020B0604020202020204" pitchFamily="34" charset="0"/>
                <a:sym typeface="Arial" panose="020B0604020202020204" pitchFamily="34" charset="0"/>
              </a:rPr>
              <a:t>3.</a:t>
            </a:r>
            <a:r>
              <a:rPr lang="zh-CN" altLang="en-US" sz="2800" noProof="0" dirty="0">
                <a:ln>
                  <a:noFill/>
                </a:ln>
                <a:solidFill>
                  <a:schemeClr val="accent4">
                    <a:lumMod val="75000"/>
                  </a:schemeClr>
                </a:solidFill>
                <a:effectLst/>
                <a:uLnTx/>
                <a:uFillTx/>
                <a:latin typeface="黑体" charset="0"/>
                <a:ea typeface="黑体" charset="0"/>
                <a:cs typeface="黑体" charset="0"/>
                <a:sym typeface="+mn-ea"/>
              </a:rPr>
              <a:t>目标维度</a:t>
            </a:r>
            <a:endParaRPr kumimoji="0" lang="zh-CN" altLang="en-US" sz="2800" b="0" i="0" u="none" strike="noStrike" kern="1200" cap="none" spc="0" normalizeH="0" baseline="0" noProof="0" dirty="0">
              <a:ln>
                <a:noFill/>
              </a:ln>
              <a:solidFill>
                <a:schemeClr val="accent4">
                  <a:lumMod val="75000"/>
                </a:schemeClr>
              </a:solidFill>
              <a:effectLst/>
              <a:uLnTx/>
              <a:uFillTx/>
              <a:latin typeface="黑体" charset="0"/>
              <a:ea typeface="黑体" charset="0"/>
              <a:cs typeface="黑体" charset="0"/>
            </a:endParaRPr>
          </a:p>
          <a:p>
            <a:pPr algn="r">
              <a:lnSpc>
                <a:spcPct val="120000"/>
              </a:lnSpc>
            </a:pPr>
            <a:endParaRPr kumimoji="0" lang="zh-CN" altLang="en-US" sz="2800" b="0" i="0" u="none" strike="noStrike" kern="1200" cap="none" spc="0" normalizeH="0" baseline="0" noProof="0" dirty="0">
              <a:ln>
                <a:noFill/>
              </a:ln>
              <a:solidFill>
                <a:schemeClr val="accent4">
                  <a:lumMod val="75000"/>
                </a:schemeClr>
              </a:solidFill>
              <a:effectLst/>
              <a:uLnTx/>
              <a:uFillTx/>
              <a:latin typeface="黑体" charset="0"/>
              <a:ea typeface="黑体" charset="0"/>
              <a:cs typeface="黑体" charset="0"/>
              <a:sym typeface="Arial" panose="020B0604020202020204" pitchFamily="34" charset="0"/>
            </a:endParaRPr>
          </a:p>
        </p:txBody>
      </p:sp>
      <p:sp>
        <p:nvSpPr>
          <p:cNvPr id="26" name="文本框 25"/>
          <p:cNvSpPr txBox="1"/>
          <p:nvPr>
            <p:custDataLst>
              <p:tags r:id="rId11"/>
            </p:custDataLst>
          </p:nvPr>
        </p:nvSpPr>
        <p:spPr>
          <a:xfrm>
            <a:off x="6845935" y="1996440"/>
            <a:ext cx="4791075" cy="1621790"/>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indent="457200" algn="l"/>
            <a:r>
              <a:rPr lang="zh-CN" altLang="en-US"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以目标的维度界定课程，起源于博比特、查特斯的课程工学，后经泰勒等人的发展，将这种把预期的学习结果和目标看作为课程的观念渐趋完善。</a:t>
            </a:r>
            <a:endParaRPr kumimoji="0" lang="zh-CN" altLang="en-US" sz="2000" b="0" i="0" u="none" strike="noStrike" kern="1200" cap="none" spc="0" normalizeH="0" baseline="0" noProof="0" dirty="0">
              <a:ln>
                <a:noFill/>
              </a:ln>
              <a:solidFill>
                <a:schemeClr val="lt2">
                  <a:lumMod val="50000"/>
                </a:schemeClr>
              </a:solidFill>
              <a:effectLst/>
              <a:uLnTx/>
              <a:uFillTx/>
              <a:latin typeface="黑体" charset="0"/>
              <a:ea typeface="黑体" charset="0"/>
              <a:cs typeface="Times New Roman" panose="02020603050405020304" pitchFamily="18" charset="0"/>
            </a:endParaRPr>
          </a:p>
          <a:p>
            <a:pPr indent="457200" algn="l"/>
            <a:endParaRPr kumimoji="0" lang="zh-CN" altLang="en-US" sz="2000" b="0" i="0" u="none" strike="noStrike" kern="1200" cap="none" spc="0" normalizeH="0" baseline="0" noProof="0" dirty="0">
              <a:ln>
                <a:noFill/>
              </a:ln>
              <a:solidFill>
                <a:schemeClr val="lt2">
                  <a:lumMod val="50000"/>
                </a:schemeClr>
              </a:solidFill>
              <a:effectLst/>
              <a:uLnTx/>
              <a:uFillTx/>
              <a:latin typeface="黑体" charset="0"/>
              <a:ea typeface="黑体" charset="0"/>
              <a:cs typeface="Times New Roman" panose="02020603050405020304" pitchFamily="18" charset="0"/>
              <a:sym typeface="Arial" panose="020B0604020202020204" pitchFamily="34" charset="0"/>
            </a:endParaRPr>
          </a:p>
        </p:txBody>
      </p:sp>
      <p:sp>
        <p:nvSpPr>
          <p:cNvPr id="28" name="文本框 27"/>
          <p:cNvSpPr txBox="1"/>
          <p:nvPr>
            <p:custDataLst>
              <p:tags r:id="rId12"/>
            </p:custDataLst>
          </p:nvPr>
        </p:nvSpPr>
        <p:spPr>
          <a:xfrm>
            <a:off x="445135" y="4771390"/>
            <a:ext cx="4469765" cy="161480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indent="457200" algn="l"/>
            <a:r>
              <a:rPr lang="zh-CN" altLang="en-US" sz="2000" spc="0" noProof="0" dirty="0">
                <a:ln>
                  <a:noFill/>
                </a:ln>
                <a:solidFill>
                  <a:schemeClr val="lt2">
                    <a:lumMod val="50000"/>
                  </a:schemeClr>
                </a:solidFill>
                <a:effectLst/>
                <a:uLnTx/>
                <a:uFillTx/>
                <a:latin typeface="黑体" charset="0"/>
                <a:ea typeface="黑体" charset="0"/>
                <a:cs typeface="黑体" charset="0"/>
                <a:sym typeface="+mn-ea"/>
              </a:rPr>
              <a:t>与传统的学科维度依据科学和学问的逻辑编制课程不同，经验维度将课程界定为“以儿童主体性活动的经验为中心组织的活动，也叫做生活课程、活动课程、儿童中心课程”。</a:t>
            </a:r>
            <a:endParaRPr kumimoji="0" lang="zh-CN" altLang="en-US" sz="2000" b="0" i="0" u="none" strike="noStrike" kern="1200" cap="none" spc="0" normalizeH="0" baseline="0" noProof="0" dirty="0">
              <a:ln>
                <a:noFill/>
              </a:ln>
              <a:solidFill>
                <a:schemeClr val="lt2">
                  <a:lumMod val="50000"/>
                </a:schemeClr>
              </a:solidFill>
              <a:effectLst/>
              <a:uLnTx/>
              <a:uFillTx/>
              <a:latin typeface="黑体" charset="0"/>
              <a:ea typeface="黑体" charset="0"/>
              <a:cs typeface="黑体" charset="0"/>
            </a:endParaRPr>
          </a:p>
          <a:p>
            <a:pPr indent="457200" algn="l"/>
            <a:endParaRPr kumimoji="0" lang="zh-CN" altLang="en-US" sz="2000" b="0" i="0" u="none" strike="noStrike" kern="1200" cap="none" spc="0" normalizeH="0" baseline="0" noProof="0" dirty="0">
              <a:ln>
                <a:noFill/>
              </a:ln>
              <a:solidFill>
                <a:schemeClr val="lt2">
                  <a:lumMod val="50000"/>
                </a:schemeClr>
              </a:solidFill>
              <a:effectLst/>
              <a:uLnTx/>
              <a:uFillTx/>
              <a:latin typeface="黑体" charset="0"/>
              <a:ea typeface="黑体" charset="0"/>
              <a:cs typeface="黑体" charset="0"/>
              <a:sym typeface="Arial" panose="020B0604020202020204" pitchFamily="34" charset="0"/>
            </a:endParaRPr>
          </a:p>
        </p:txBody>
      </p:sp>
      <p:sp>
        <p:nvSpPr>
          <p:cNvPr id="29" name="文本框 28"/>
          <p:cNvSpPr txBox="1"/>
          <p:nvPr>
            <p:custDataLst>
              <p:tags r:id="rId13"/>
            </p:custDataLst>
          </p:nvPr>
        </p:nvSpPr>
        <p:spPr>
          <a:xfrm>
            <a:off x="2263140" y="3963035"/>
            <a:ext cx="2391410" cy="457200"/>
          </a:xfrm>
          <a:prstGeom prst="rect">
            <a:avLst/>
          </a:prstGeom>
          <a:noFill/>
        </p:spPr>
        <p:txBody>
          <a:bodyPr wrap="square" rtlCol="0"/>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2800" noProof="0" dirty="0">
                <a:ln>
                  <a:noFill/>
                </a:ln>
                <a:solidFill>
                  <a:schemeClr val="accent1">
                    <a:lumMod val="75000"/>
                  </a:schemeClr>
                </a:solidFill>
                <a:effectLst/>
                <a:uLnTx/>
                <a:uFillTx/>
                <a:latin typeface="黑体" charset="0"/>
                <a:ea typeface="黑体" charset="0"/>
                <a:cs typeface="黑体" charset="0"/>
                <a:sym typeface="+mn-ea"/>
              </a:rPr>
              <a:t>2. </a:t>
            </a:r>
            <a:r>
              <a:rPr lang="zh-CN" altLang="en-US" sz="2800" noProof="0" dirty="0">
                <a:ln>
                  <a:noFill/>
                </a:ln>
                <a:solidFill>
                  <a:schemeClr val="accent1">
                    <a:lumMod val="75000"/>
                  </a:schemeClr>
                </a:solidFill>
                <a:effectLst/>
                <a:uLnTx/>
                <a:uFillTx/>
                <a:latin typeface="黑体" charset="0"/>
                <a:ea typeface="黑体" charset="0"/>
                <a:cs typeface="黑体" charset="0"/>
                <a:sym typeface="+mn-ea"/>
              </a:rPr>
              <a:t>经验维度</a:t>
            </a:r>
            <a:endParaRPr lang="zh-CN" altLang="en-US" sz="2800" b="1" spc="150" noProof="0" dirty="0">
              <a:ln>
                <a:noFill/>
              </a:ln>
              <a:solidFill>
                <a:schemeClr val="accent1">
                  <a:lumMod val="75000"/>
                </a:schemeClr>
              </a:solidFill>
              <a:effectLst/>
              <a:uLnTx/>
              <a:uFillTx/>
              <a:latin typeface="黑体" charset="0"/>
              <a:ea typeface="黑体" charset="0"/>
              <a:cs typeface="黑体" charset="0"/>
              <a:sym typeface="+mn-ea"/>
            </a:endParaRPr>
          </a:p>
        </p:txBody>
      </p:sp>
      <p:sp>
        <p:nvSpPr>
          <p:cNvPr id="31" name="文本框 30"/>
          <p:cNvSpPr txBox="1"/>
          <p:nvPr>
            <p:custDataLst>
              <p:tags r:id="rId14"/>
            </p:custDataLst>
          </p:nvPr>
        </p:nvSpPr>
        <p:spPr>
          <a:xfrm>
            <a:off x="6908800" y="3963670"/>
            <a:ext cx="2574925" cy="457200"/>
          </a:xfrm>
          <a:prstGeom prst="rect">
            <a:avLst/>
          </a:prstGeom>
          <a:noFill/>
        </p:spPr>
        <p:txBody>
          <a:bodyPr wrap="square" rtlCol="0"/>
          <a:lstStyle/>
          <a:p>
            <a:pPr algn="r">
              <a:lnSpc>
                <a:spcPct val="120000"/>
              </a:lnSpc>
            </a:pPr>
            <a:r>
              <a:rPr lang="en-US" altLang="zh-CN" sz="2800" noProof="0" dirty="0">
                <a:ln>
                  <a:noFill/>
                </a:ln>
                <a:solidFill>
                  <a:schemeClr val="accent1">
                    <a:lumMod val="50000"/>
                  </a:schemeClr>
                </a:solidFill>
                <a:effectLst/>
                <a:uLnTx/>
                <a:uFillTx/>
                <a:latin typeface="黑体" charset="0"/>
                <a:ea typeface="黑体" charset="0"/>
                <a:cs typeface="黑体" charset="0"/>
                <a:sym typeface="+mn-ea"/>
              </a:rPr>
              <a:t>4. </a:t>
            </a:r>
            <a:r>
              <a:rPr lang="zh-CN" altLang="zh-CN" sz="2800" noProof="0" dirty="0">
                <a:ln>
                  <a:noFill/>
                </a:ln>
                <a:solidFill>
                  <a:schemeClr val="accent1">
                    <a:lumMod val="50000"/>
                  </a:schemeClr>
                </a:solidFill>
                <a:effectLst/>
                <a:uLnTx/>
                <a:uFillTx/>
                <a:latin typeface="黑体" charset="0"/>
                <a:ea typeface="黑体" charset="0"/>
                <a:cs typeface="黑体" charset="0"/>
                <a:sym typeface="+mn-ea"/>
              </a:rPr>
              <a:t>计划维度</a:t>
            </a:r>
            <a:endParaRPr kumimoji="0" lang="zh-CN" altLang="zh-CN" sz="2800" b="0" i="0" u="none" strike="noStrike" kern="1200" cap="none" spc="0" normalizeH="0" baseline="0" noProof="0" dirty="0">
              <a:ln>
                <a:noFill/>
              </a:ln>
              <a:solidFill>
                <a:schemeClr val="accent1">
                  <a:lumMod val="50000"/>
                </a:schemeClr>
              </a:solidFill>
              <a:effectLst/>
              <a:uLnTx/>
              <a:uFillTx/>
              <a:latin typeface="黑体" charset="0"/>
              <a:ea typeface="黑体" charset="0"/>
              <a:cs typeface="黑体" charset="0"/>
            </a:endParaRPr>
          </a:p>
          <a:p>
            <a:pPr algn="r">
              <a:lnSpc>
                <a:spcPct val="120000"/>
              </a:lnSpc>
            </a:pPr>
            <a:endParaRPr kumimoji="0" lang="zh-CN" altLang="zh-CN" sz="2800" b="0" i="0" u="none" strike="noStrike" kern="1200" cap="none" spc="0" normalizeH="0" baseline="0" noProof="0" dirty="0">
              <a:ln>
                <a:noFill/>
              </a:ln>
              <a:solidFill>
                <a:schemeClr val="accent1">
                  <a:lumMod val="50000"/>
                </a:schemeClr>
              </a:solidFill>
              <a:effectLst/>
              <a:uLnTx/>
              <a:uFillTx/>
              <a:latin typeface="黑体" charset="0"/>
              <a:ea typeface="黑体" charset="0"/>
              <a:cs typeface="黑体" charset="0"/>
              <a:sym typeface="Arial" panose="020B0604020202020204" pitchFamily="34" charset="0"/>
            </a:endParaRPr>
          </a:p>
        </p:txBody>
      </p:sp>
      <p:sp>
        <p:nvSpPr>
          <p:cNvPr id="33" name="文本框 32"/>
          <p:cNvSpPr txBox="1"/>
          <p:nvPr>
            <p:custDataLst>
              <p:tags r:id="rId15"/>
            </p:custDataLst>
          </p:nvPr>
        </p:nvSpPr>
        <p:spPr>
          <a:xfrm>
            <a:off x="6908800" y="4422140"/>
            <a:ext cx="4271645" cy="2056765"/>
          </a:xfrm>
          <a:prstGeom prst="rect">
            <a:avLst/>
          </a:prstGeom>
          <a:noFill/>
        </p:spPr>
        <p:txBody>
          <a:bodyPr wrap="square" lIns="90000" tIns="46800" rIns="90000" bIns="46800" rtlCol="0" anchor="ctr"/>
          <a:lstStyle>
            <a:defPPr>
              <a:defRPr lang="zh-CN"/>
            </a:defPPr>
            <a:lvl1pPr algn="r">
              <a:lnSpc>
                <a:spcPct val="120000"/>
              </a:lnSpc>
              <a:defRPr sz="1400" spc="150">
                <a:solidFill>
                  <a:srgbClr val="000000">
                    <a:lumMod val="65000"/>
                    <a:lumOff val="35000"/>
                  </a:srgbClr>
                </a:solidFill>
                <a:latin typeface="Arial" panose="020B0604020202020204" pitchFamily="34" charset="0"/>
                <a:ea typeface="微软雅黑" pitchFamily="34" charset="-122"/>
              </a:defRPr>
            </a:lvl1pPr>
          </a:lstStyle>
          <a:p>
            <a:pPr indent="457200" algn="l"/>
            <a:r>
              <a:rPr lang="zh-CN" altLang="zh-CN"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与学科、经验或目标等单一规定性的或描述性的定义的方式不同</a:t>
            </a:r>
            <a:r>
              <a:rPr lang="zh-CN" altLang="en-US"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a:t>
            </a:r>
            <a:r>
              <a:rPr lang="zh-CN" altLang="zh-CN"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以计划的维度界定课程</a:t>
            </a:r>
            <a:r>
              <a:rPr lang="zh-CN" altLang="en-US"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a:t>
            </a:r>
            <a:r>
              <a:rPr lang="zh-CN" altLang="zh-CN" sz="2000" spc="0" noProof="0" dirty="0">
                <a:ln>
                  <a:noFill/>
                </a:ln>
                <a:solidFill>
                  <a:schemeClr val="lt2">
                    <a:lumMod val="50000"/>
                  </a:schemeClr>
                </a:solidFill>
                <a:effectLst/>
                <a:uLnTx/>
                <a:uFillTx/>
                <a:latin typeface="黑体" charset="0"/>
                <a:ea typeface="黑体" charset="0"/>
                <a:cs typeface="Times New Roman" panose="02020603050405020304" pitchFamily="18" charset="0"/>
                <a:sym typeface="+mn-ea"/>
              </a:rPr>
              <a:t>反映的是一种综合的倾向</a:t>
            </a:r>
            <a:endParaRPr kumimoji="0" lang="zh-CN" altLang="zh-CN" sz="2000" b="0" i="0" u="none" strike="noStrike" kern="1200" cap="none" spc="0" normalizeH="0" baseline="0" noProof="0" dirty="0">
              <a:ln>
                <a:noFill/>
              </a:ln>
              <a:solidFill>
                <a:schemeClr val="lt2">
                  <a:lumMod val="50000"/>
                </a:schemeClr>
              </a:solidFill>
              <a:effectLst/>
              <a:uLnTx/>
              <a:uFillTx/>
              <a:latin typeface="黑体" charset="0"/>
              <a:ea typeface="黑体" charset="0"/>
              <a:cs typeface="Times New Roman" panose="02020603050405020304" pitchFamily="18" charset="0"/>
              <a:sym typeface="Arial" panose="020B0604020202020204" pitchFamily="34" charset="0"/>
            </a:endParaRPr>
          </a:p>
        </p:txBody>
      </p:sp>
      <p:sp>
        <p:nvSpPr>
          <p:cNvPr id="20" name="Freeform 27"/>
          <p:cNvSpPr>
            <a:spLocks noEditPoints="1"/>
          </p:cNvSpPr>
          <p:nvPr>
            <p:custDataLst>
              <p:tags r:id="rId16"/>
            </p:custDataLst>
          </p:nvPr>
        </p:nvSpPr>
        <p:spPr bwMode="auto">
          <a:xfrm>
            <a:off x="6153127" y="4267612"/>
            <a:ext cx="220844" cy="281882"/>
          </a:xfrm>
          <a:custGeom>
            <a:avLst/>
            <a:gdLst>
              <a:gd name="T0" fmla="*/ 59 w 83"/>
              <a:gd name="T1" fmla="*/ 70 h 106"/>
              <a:gd name="T2" fmla="*/ 59 w 83"/>
              <a:gd name="T3" fmla="*/ 70 h 106"/>
              <a:gd name="T4" fmla="*/ 75 w 83"/>
              <a:gd name="T5" fmla="*/ 42 h 106"/>
              <a:gd name="T6" fmla="*/ 41 w 83"/>
              <a:gd name="T7" fmla="*/ 8 h 106"/>
              <a:gd name="T8" fmla="*/ 8 w 83"/>
              <a:gd name="T9" fmla="*/ 42 h 106"/>
              <a:gd name="T10" fmla="*/ 24 w 83"/>
              <a:gd name="T11" fmla="*/ 70 h 106"/>
              <a:gd name="T12" fmla="*/ 24 w 83"/>
              <a:gd name="T13" fmla="*/ 70 h 106"/>
              <a:gd name="T14" fmla="*/ 41 w 83"/>
              <a:gd name="T15" fmla="*/ 75 h 106"/>
              <a:gd name="T16" fmla="*/ 43 w 83"/>
              <a:gd name="T17" fmla="*/ 46 h 106"/>
              <a:gd name="T18" fmla="*/ 40 w 83"/>
              <a:gd name="T19" fmla="*/ 46 h 106"/>
              <a:gd name="T20" fmla="*/ 30 w 83"/>
              <a:gd name="T21" fmla="*/ 42 h 106"/>
              <a:gd name="T22" fmla="*/ 20 w 83"/>
              <a:gd name="T23" fmla="*/ 46 h 106"/>
              <a:gd name="T24" fmla="*/ 17 w 83"/>
              <a:gd name="T25" fmla="*/ 42 h 106"/>
              <a:gd name="T26" fmla="*/ 30 w 83"/>
              <a:gd name="T27" fmla="*/ 37 h 106"/>
              <a:gd name="T28" fmla="*/ 41 w 83"/>
              <a:gd name="T29" fmla="*/ 41 h 106"/>
              <a:gd name="T30" fmla="*/ 52 w 83"/>
              <a:gd name="T31" fmla="*/ 37 h 106"/>
              <a:gd name="T32" fmla="*/ 65 w 83"/>
              <a:gd name="T33" fmla="*/ 42 h 106"/>
              <a:gd name="T34" fmla="*/ 62 w 83"/>
              <a:gd name="T35" fmla="*/ 46 h 106"/>
              <a:gd name="T36" fmla="*/ 52 w 83"/>
              <a:gd name="T37" fmla="*/ 42 h 106"/>
              <a:gd name="T38" fmla="*/ 43 w 83"/>
              <a:gd name="T39" fmla="*/ 46 h 106"/>
              <a:gd name="T40" fmla="*/ 65 w 83"/>
              <a:gd name="T41" fmla="*/ 76 h 106"/>
              <a:gd name="T42" fmla="*/ 61 w 83"/>
              <a:gd name="T43" fmla="*/ 97 h 106"/>
              <a:gd name="T44" fmla="*/ 53 w 83"/>
              <a:gd name="T45" fmla="*/ 97 h 106"/>
              <a:gd name="T46" fmla="*/ 41 w 83"/>
              <a:gd name="T47" fmla="*/ 106 h 106"/>
              <a:gd name="T48" fmla="*/ 29 w 83"/>
              <a:gd name="T49" fmla="*/ 97 h 106"/>
              <a:gd name="T50" fmla="*/ 18 w 83"/>
              <a:gd name="T51" fmla="*/ 93 h 106"/>
              <a:gd name="T52" fmla="*/ 18 w 83"/>
              <a:gd name="T53" fmla="*/ 76 h 106"/>
              <a:gd name="T54" fmla="*/ 0 w 83"/>
              <a:gd name="T55" fmla="*/ 42 h 106"/>
              <a:gd name="T56" fmla="*/ 41 w 83"/>
              <a:gd name="T57" fmla="*/ 0 h 106"/>
              <a:gd name="T58" fmla="*/ 83 w 83"/>
              <a:gd name="T59" fmla="*/ 42 h 106"/>
              <a:gd name="T60" fmla="*/ 65 w 83"/>
              <a:gd name="T61" fmla="*/ 76 h 106"/>
              <a:gd name="T62" fmla="*/ 26 w 83"/>
              <a:gd name="T63" fmla="*/ 80 h 106"/>
              <a:gd name="T64" fmla="*/ 32 w 83"/>
              <a:gd name="T65" fmla="*/ 89 h 106"/>
              <a:gd name="T66" fmla="*/ 37 w 83"/>
              <a:gd name="T67" fmla="*/ 93 h 106"/>
              <a:gd name="T68" fmla="*/ 38 w 83"/>
              <a:gd name="T69" fmla="*/ 96 h 106"/>
              <a:gd name="T70" fmla="*/ 41 w 83"/>
              <a:gd name="T71" fmla="*/ 98 h 106"/>
              <a:gd name="T72" fmla="*/ 45 w 83"/>
              <a:gd name="T73" fmla="*/ 96 h 106"/>
              <a:gd name="T74" fmla="*/ 46 w 83"/>
              <a:gd name="T75" fmla="*/ 93 h 106"/>
              <a:gd name="T76" fmla="*/ 57 w 83"/>
              <a:gd name="T77" fmla="*/ 89 h 106"/>
              <a:gd name="T78" fmla="*/ 41 w 83"/>
              <a:gd name="T79" fmla="*/ 8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3" h="106">
                <a:moveTo>
                  <a:pt x="59" y="70"/>
                </a:moveTo>
                <a:cubicBezTo>
                  <a:pt x="59" y="70"/>
                  <a:pt x="59" y="70"/>
                  <a:pt x="59" y="70"/>
                </a:cubicBezTo>
                <a:cubicBezTo>
                  <a:pt x="59" y="70"/>
                  <a:pt x="59" y="70"/>
                  <a:pt x="59" y="70"/>
                </a:cubicBezTo>
                <a:cubicBezTo>
                  <a:pt x="59" y="70"/>
                  <a:pt x="59" y="70"/>
                  <a:pt x="59" y="70"/>
                </a:cubicBezTo>
                <a:cubicBezTo>
                  <a:pt x="61" y="69"/>
                  <a:pt x="63" y="67"/>
                  <a:pt x="65" y="66"/>
                </a:cubicBezTo>
                <a:cubicBezTo>
                  <a:pt x="71" y="59"/>
                  <a:pt x="75" y="51"/>
                  <a:pt x="75" y="42"/>
                </a:cubicBezTo>
                <a:cubicBezTo>
                  <a:pt x="75" y="33"/>
                  <a:pt x="71" y="24"/>
                  <a:pt x="65" y="18"/>
                </a:cubicBezTo>
                <a:cubicBezTo>
                  <a:pt x="59" y="12"/>
                  <a:pt x="50" y="8"/>
                  <a:pt x="41" y="8"/>
                </a:cubicBezTo>
                <a:cubicBezTo>
                  <a:pt x="32" y="8"/>
                  <a:pt x="24" y="12"/>
                  <a:pt x="18" y="18"/>
                </a:cubicBezTo>
                <a:cubicBezTo>
                  <a:pt x="12" y="24"/>
                  <a:pt x="8" y="33"/>
                  <a:pt x="8" y="42"/>
                </a:cubicBezTo>
                <a:cubicBezTo>
                  <a:pt x="8" y="51"/>
                  <a:pt x="12" y="59"/>
                  <a:pt x="18" y="66"/>
                </a:cubicBezTo>
                <a:cubicBezTo>
                  <a:pt x="19" y="67"/>
                  <a:pt x="22" y="69"/>
                  <a:pt x="24" y="70"/>
                </a:cubicBezTo>
                <a:cubicBezTo>
                  <a:pt x="24" y="70"/>
                  <a:pt x="24" y="70"/>
                  <a:pt x="24" y="70"/>
                </a:cubicBezTo>
                <a:cubicBezTo>
                  <a:pt x="24" y="70"/>
                  <a:pt x="24" y="70"/>
                  <a:pt x="24" y="70"/>
                </a:cubicBezTo>
                <a:cubicBezTo>
                  <a:pt x="24" y="70"/>
                  <a:pt x="24" y="70"/>
                  <a:pt x="24" y="70"/>
                </a:cubicBezTo>
                <a:cubicBezTo>
                  <a:pt x="29" y="73"/>
                  <a:pt x="35" y="75"/>
                  <a:pt x="41" y="75"/>
                </a:cubicBezTo>
                <a:cubicBezTo>
                  <a:pt x="48" y="75"/>
                  <a:pt x="53" y="73"/>
                  <a:pt x="59" y="70"/>
                </a:cubicBezTo>
                <a:close/>
                <a:moveTo>
                  <a:pt x="43" y="46"/>
                </a:moveTo>
                <a:cubicBezTo>
                  <a:pt x="43" y="46"/>
                  <a:pt x="43" y="46"/>
                  <a:pt x="43" y="46"/>
                </a:cubicBezTo>
                <a:cubicBezTo>
                  <a:pt x="42" y="47"/>
                  <a:pt x="40" y="47"/>
                  <a:pt x="40" y="46"/>
                </a:cubicBezTo>
                <a:cubicBezTo>
                  <a:pt x="38" y="45"/>
                  <a:pt x="37" y="44"/>
                  <a:pt x="35" y="43"/>
                </a:cubicBezTo>
                <a:cubicBezTo>
                  <a:pt x="34" y="42"/>
                  <a:pt x="32" y="42"/>
                  <a:pt x="30" y="42"/>
                </a:cubicBezTo>
                <a:cubicBezTo>
                  <a:pt x="28" y="42"/>
                  <a:pt x="26" y="42"/>
                  <a:pt x="25" y="43"/>
                </a:cubicBezTo>
                <a:cubicBezTo>
                  <a:pt x="23" y="44"/>
                  <a:pt x="22" y="45"/>
                  <a:pt x="20" y="46"/>
                </a:cubicBezTo>
                <a:cubicBezTo>
                  <a:pt x="19" y="47"/>
                  <a:pt x="18" y="47"/>
                  <a:pt x="17" y="46"/>
                </a:cubicBezTo>
                <a:cubicBezTo>
                  <a:pt x="16" y="45"/>
                  <a:pt x="16" y="43"/>
                  <a:pt x="17" y="42"/>
                </a:cubicBezTo>
                <a:cubicBezTo>
                  <a:pt x="19" y="41"/>
                  <a:pt x="21" y="39"/>
                  <a:pt x="23" y="39"/>
                </a:cubicBezTo>
                <a:cubicBezTo>
                  <a:pt x="25" y="38"/>
                  <a:pt x="28" y="37"/>
                  <a:pt x="30" y="37"/>
                </a:cubicBezTo>
                <a:cubicBezTo>
                  <a:pt x="32" y="37"/>
                  <a:pt x="35" y="38"/>
                  <a:pt x="37" y="39"/>
                </a:cubicBezTo>
                <a:cubicBezTo>
                  <a:pt x="39" y="39"/>
                  <a:pt x="40" y="40"/>
                  <a:pt x="41" y="41"/>
                </a:cubicBezTo>
                <a:cubicBezTo>
                  <a:pt x="43" y="40"/>
                  <a:pt x="44" y="39"/>
                  <a:pt x="45" y="39"/>
                </a:cubicBezTo>
                <a:cubicBezTo>
                  <a:pt x="48" y="38"/>
                  <a:pt x="50" y="37"/>
                  <a:pt x="52" y="37"/>
                </a:cubicBezTo>
                <a:cubicBezTo>
                  <a:pt x="55" y="37"/>
                  <a:pt x="57" y="38"/>
                  <a:pt x="59" y="39"/>
                </a:cubicBezTo>
                <a:cubicBezTo>
                  <a:pt x="62" y="39"/>
                  <a:pt x="64" y="41"/>
                  <a:pt x="65" y="42"/>
                </a:cubicBezTo>
                <a:cubicBezTo>
                  <a:pt x="66" y="43"/>
                  <a:pt x="66" y="45"/>
                  <a:pt x="65" y="46"/>
                </a:cubicBezTo>
                <a:cubicBezTo>
                  <a:pt x="65" y="47"/>
                  <a:pt x="63" y="47"/>
                  <a:pt x="62" y="46"/>
                </a:cubicBezTo>
                <a:cubicBezTo>
                  <a:pt x="61" y="45"/>
                  <a:pt x="59" y="44"/>
                  <a:pt x="58" y="43"/>
                </a:cubicBezTo>
                <a:cubicBezTo>
                  <a:pt x="56" y="42"/>
                  <a:pt x="54" y="42"/>
                  <a:pt x="52" y="42"/>
                </a:cubicBezTo>
                <a:cubicBezTo>
                  <a:pt x="51" y="42"/>
                  <a:pt x="49" y="42"/>
                  <a:pt x="47" y="43"/>
                </a:cubicBezTo>
                <a:cubicBezTo>
                  <a:pt x="46" y="44"/>
                  <a:pt x="44" y="45"/>
                  <a:pt x="43" y="46"/>
                </a:cubicBezTo>
                <a:close/>
                <a:moveTo>
                  <a:pt x="65" y="76"/>
                </a:moveTo>
                <a:cubicBezTo>
                  <a:pt x="65" y="76"/>
                  <a:pt x="65" y="76"/>
                  <a:pt x="65" y="76"/>
                </a:cubicBezTo>
                <a:cubicBezTo>
                  <a:pt x="65" y="93"/>
                  <a:pt x="65" y="93"/>
                  <a:pt x="65" y="93"/>
                </a:cubicBezTo>
                <a:cubicBezTo>
                  <a:pt x="65" y="95"/>
                  <a:pt x="63" y="97"/>
                  <a:pt x="61" y="97"/>
                </a:cubicBezTo>
                <a:cubicBezTo>
                  <a:pt x="61" y="97"/>
                  <a:pt x="61" y="97"/>
                  <a:pt x="61" y="97"/>
                </a:cubicBezTo>
                <a:cubicBezTo>
                  <a:pt x="53" y="97"/>
                  <a:pt x="53" y="97"/>
                  <a:pt x="53" y="97"/>
                </a:cubicBezTo>
                <a:cubicBezTo>
                  <a:pt x="53" y="99"/>
                  <a:pt x="52" y="100"/>
                  <a:pt x="50" y="102"/>
                </a:cubicBezTo>
                <a:cubicBezTo>
                  <a:pt x="48" y="104"/>
                  <a:pt x="45" y="106"/>
                  <a:pt x="41" y="106"/>
                </a:cubicBezTo>
                <a:cubicBezTo>
                  <a:pt x="38" y="106"/>
                  <a:pt x="35" y="104"/>
                  <a:pt x="32" y="102"/>
                </a:cubicBezTo>
                <a:cubicBezTo>
                  <a:pt x="31" y="100"/>
                  <a:pt x="30" y="99"/>
                  <a:pt x="29" y="97"/>
                </a:cubicBezTo>
                <a:cubicBezTo>
                  <a:pt x="22" y="97"/>
                  <a:pt x="22" y="97"/>
                  <a:pt x="22" y="97"/>
                </a:cubicBezTo>
                <a:cubicBezTo>
                  <a:pt x="20" y="97"/>
                  <a:pt x="18" y="95"/>
                  <a:pt x="18" y="93"/>
                </a:cubicBezTo>
                <a:cubicBezTo>
                  <a:pt x="18" y="93"/>
                  <a:pt x="18" y="93"/>
                  <a:pt x="18" y="93"/>
                </a:cubicBezTo>
                <a:cubicBezTo>
                  <a:pt x="18" y="76"/>
                  <a:pt x="18" y="76"/>
                  <a:pt x="18" y="76"/>
                </a:cubicBezTo>
                <a:cubicBezTo>
                  <a:pt x="16" y="75"/>
                  <a:pt x="14" y="73"/>
                  <a:pt x="12" y="71"/>
                </a:cubicBezTo>
                <a:cubicBezTo>
                  <a:pt x="4" y="64"/>
                  <a:pt x="0" y="53"/>
                  <a:pt x="0" y="42"/>
                </a:cubicBezTo>
                <a:cubicBezTo>
                  <a:pt x="0" y="30"/>
                  <a:pt x="4" y="20"/>
                  <a:pt x="12" y="13"/>
                </a:cubicBezTo>
                <a:cubicBezTo>
                  <a:pt x="19" y="5"/>
                  <a:pt x="30" y="0"/>
                  <a:pt x="41" y="0"/>
                </a:cubicBezTo>
                <a:cubicBezTo>
                  <a:pt x="53" y="0"/>
                  <a:pt x="63" y="5"/>
                  <a:pt x="71" y="13"/>
                </a:cubicBezTo>
                <a:cubicBezTo>
                  <a:pt x="78" y="20"/>
                  <a:pt x="83" y="30"/>
                  <a:pt x="83" y="42"/>
                </a:cubicBezTo>
                <a:cubicBezTo>
                  <a:pt x="83" y="53"/>
                  <a:pt x="78" y="64"/>
                  <a:pt x="71" y="71"/>
                </a:cubicBezTo>
                <a:cubicBezTo>
                  <a:pt x="69" y="73"/>
                  <a:pt x="67" y="75"/>
                  <a:pt x="65" y="76"/>
                </a:cubicBezTo>
                <a:close/>
                <a:moveTo>
                  <a:pt x="26" y="80"/>
                </a:moveTo>
                <a:cubicBezTo>
                  <a:pt x="26" y="80"/>
                  <a:pt x="26" y="80"/>
                  <a:pt x="26" y="80"/>
                </a:cubicBezTo>
                <a:cubicBezTo>
                  <a:pt x="26" y="89"/>
                  <a:pt x="26" y="89"/>
                  <a:pt x="26" y="89"/>
                </a:cubicBezTo>
                <a:cubicBezTo>
                  <a:pt x="32" y="89"/>
                  <a:pt x="32" y="89"/>
                  <a:pt x="32" y="89"/>
                </a:cubicBezTo>
                <a:cubicBezTo>
                  <a:pt x="32" y="89"/>
                  <a:pt x="32" y="89"/>
                  <a:pt x="32" y="89"/>
                </a:cubicBezTo>
                <a:cubicBezTo>
                  <a:pt x="35" y="89"/>
                  <a:pt x="37" y="90"/>
                  <a:pt x="37" y="93"/>
                </a:cubicBezTo>
                <a:cubicBezTo>
                  <a:pt x="37" y="93"/>
                  <a:pt x="37" y="93"/>
                  <a:pt x="37" y="93"/>
                </a:cubicBezTo>
                <a:cubicBezTo>
                  <a:pt x="37" y="94"/>
                  <a:pt x="37" y="95"/>
                  <a:pt x="38" y="96"/>
                </a:cubicBezTo>
                <a:cubicBezTo>
                  <a:pt x="38" y="96"/>
                  <a:pt x="38" y="96"/>
                  <a:pt x="38" y="96"/>
                </a:cubicBezTo>
                <a:cubicBezTo>
                  <a:pt x="39" y="97"/>
                  <a:pt x="40" y="98"/>
                  <a:pt x="41" y="98"/>
                </a:cubicBezTo>
                <a:cubicBezTo>
                  <a:pt x="43" y="98"/>
                  <a:pt x="44" y="97"/>
                  <a:pt x="45" y="96"/>
                </a:cubicBezTo>
                <a:cubicBezTo>
                  <a:pt x="45" y="96"/>
                  <a:pt x="45" y="96"/>
                  <a:pt x="45" y="96"/>
                </a:cubicBezTo>
                <a:cubicBezTo>
                  <a:pt x="45" y="95"/>
                  <a:pt x="46" y="94"/>
                  <a:pt x="46" y="93"/>
                </a:cubicBezTo>
                <a:cubicBezTo>
                  <a:pt x="46" y="93"/>
                  <a:pt x="46" y="93"/>
                  <a:pt x="46" y="93"/>
                </a:cubicBezTo>
                <a:cubicBezTo>
                  <a:pt x="46" y="90"/>
                  <a:pt x="48" y="89"/>
                  <a:pt x="50" y="89"/>
                </a:cubicBezTo>
                <a:cubicBezTo>
                  <a:pt x="57" y="89"/>
                  <a:pt x="57" y="89"/>
                  <a:pt x="57" y="89"/>
                </a:cubicBezTo>
                <a:cubicBezTo>
                  <a:pt x="57" y="80"/>
                  <a:pt x="57" y="80"/>
                  <a:pt x="57" y="80"/>
                </a:cubicBezTo>
                <a:cubicBezTo>
                  <a:pt x="52" y="82"/>
                  <a:pt x="47" y="83"/>
                  <a:pt x="41" y="83"/>
                </a:cubicBezTo>
                <a:cubicBezTo>
                  <a:pt x="36" y="83"/>
                  <a:pt x="31" y="82"/>
                  <a:pt x="26" y="80"/>
                </a:cubicBezTo>
                <a:close/>
              </a:path>
            </a:pathLst>
          </a:custGeom>
          <a:solidFill>
            <a:srgbClr val="FFFFFF"/>
          </a:solidFill>
          <a:ln w="6350">
            <a:noFill/>
          </a:ln>
        </p:spPr>
        <p:txBody>
          <a:bodyPr vert="horz" wrap="square" lIns="121912" tIns="60956" rIns="121912" bIns="60956" numCol="1" anchor="t" anchorCtr="0" compatLnSpc="1"/>
          <a:lstStyle/>
          <a:p>
            <a:pPr>
              <a:lnSpc>
                <a:spcPct val="120000"/>
              </a:lnSpc>
            </a:pPr>
            <a:endParaRPr lang="zh-CN" altLang="en-US" sz="1690">
              <a:latin typeface="Arial" panose="020B0604020202020204" pitchFamily="34" charset="0"/>
              <a:ea typeface="微软雅黑" pitchFamily="34" charset="-122"/>
              <a:sym typeface="Arial" panose="020B0604020202020204" pitchFamily="34" charset="0"/>
            </a:endParaRPr>
          </a:p>
        </p:txBody>
      </p:sp>
    </p:spTree>
    <p:custDataLst>
      <p:tags r:id="rId17"/>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4338"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147445" y="1179513"/>
            <a:ext cx="10515600" cy="1968500"/>
          </a:xfrm>
          <a:prstGeom prst="rect">
            <a:avLst/>
          </a:prstGeom>
          <a:noFill/>
        </p:spPr>
        <p:txBody>
          <a:bodyPr wrap="square" rtlCol="0">
            <a:spAutoFit/>
          </a:bodyPr>
          <a:lstStyle/>
          <a:p>
            <a:pPr marR="0" defTabSz="914400" eaLnBrk="1" fontAlgn="auto" hangingPunct="1">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一</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课程理论的构建</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a:p>
            <a:pPr marR="0" indent="457200" defTabSz="914400" eaLnBrk="1" fontAlgn="auto" hangingPunct="1">
              <a:lnSpc>
                <a:spcPct val="150000"/>
              </a:lnSpc>
              <a:spcBef>
                <a:spcPts val="0"/>
              </a:spcBef>
              <a:spcAft>
                <a:spcPts val="0"/>
              </a:spcAft>
              <a:buClrTx/>
              <a:buSzTx/>
              <a:buFontTx/>
              <a:buNone/>
              <a:defRPr/>
            </a:pPr>
            <a:r>
              <a:rPr kumimoji="0" lang="zh-CN" altLang="en-US" sz="2200" kern="1200" cap="none" spc="0" normalizeH="0" baseline="0" noProof="0" dirty="0">
                <a:solidFill>
                  <a:srgbClr val="000000"/>
                </a:solidFill>
                <a:latin typeface="黑体" charset="0"/>
                <a:ea typeface="黑体" charset="0"/>
                <a:cs typeface="黑体" charset="0"/>
              </a:rPr>
              <a:t>课程理论是一套有关的说明，通过它着重地说明学校课程中各个组成成分之间的相互关系，以及通过指明它的发展、它的使用和它的评价来说明学校课程的含义。</a:t>
            </a:r>
            <a:endParaRPr kumimoji="0" lang="en-US" altLang="zh-CN" sz="2200" kern="1200" cap="none" spc="0" normalizeH="0" baseline="0" noProof="0" dirty="0">
              <a:solidFill>
                <a:srgbClr val="000000"/>
              </a:solidFill>
              <a:latin typeface="黑体" charset="0"/>
              <a:ea typeface="黑体" charset="0"/>
              <a:cs typeface="黑体" charset="0"/>
            </a:endParaRPr>
          </a:p>
        </p:txBody>
      </p:sp>
      <p:sp>
        <p:nvSpPr>
          <p:cNvPr id="2" name="文本框 1"/>
          <p:cNvSpPr txBox="1"/>
          <p:nvPr/>
        </p:nvSpPr>
        <p:spPr>
          <a:xfrm>
            <a:off x="753110" y="3113405"/>
            <a:ext cx="5821680" cy="645160"/>
          </a:xfrm>
          <a:prstGeom prst="rect">
            <a:avLst/>
          </a:prstGeom>
          <a:noFill/>
        </p:spPr>
        <p:txBody>
          <a:bodyPr wrap="none" rtlCol="0" anchor="t">
            <a:spAutoFit/>
          </a:bodyPr>
          <a:p>
            <a:pPr marR="0" indent="457200" defTabSz="914400" eaLnBrk="1" fontAlgn="auto" hangingPunct="1">
              <a:lnSpc>
                <a:spcPct val="150000"/>
              </a:lnSpc>
              <a:spcBef>
                <a:spcPts val="0"/>
              </a:spcBef>
              <a:spcAft>
                <a:spcPts val="0"/>
              </a:spcAft>
              <a:buClrTx/>
              <a:buSzTx/>
              <a:buFontTx/>
              <a:buNone/>
              <a:defRPr/>
            </a:pPr>
            <a:r>
              <a:rPr lang="zh-CN" altLang="en-US" sz="2400" noProof="0" dirty="0">
                <a:solidFill>
                  <a:srgbClr val="000000"/>
                </a:solidFill>
                <a:latin typeface="黑体" charset="0"/>
                <a:ea typeface="黑体" charset="0"/>
                <a:cs typeface="黑体" charset="0"/>
                <a:sym typeface="+mn-ea"/>
              </a:rPr>
              <a:t>比彻姆提出了以下五点概括性的意见：</a:t>
            </a:r>
            <a:endParaRPr lang="zh-CN" altLang="en-US" sz="2400" noProof="0" dirty="0">
              <a:solidFill>
                <a:srgbClr val="000000"/>
              </a:solidFill>
              <a:latin typeface="黑体" charset="0"/>
              <a:ea typeface="黑体" charset="0"/>
              <a:cs typeface="黑体" charset="0"/>
              <a:sym typeface="+mn-ea"/>
            </a:endParaRPr>
          </a:p>
        </p:txBody>
      </p:sp>
      <p:pic>
        <p:nvPicPr>
          <p:cNvPr id="5" name="图片 4" descr="1"/>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094740" y="3907790"/>
            <a:ext cx="1903095" cy="2578735"/>
          </a:xfrm>
          <a:prstGeom prst="rect">
            <a:avLst/>
          </a:prstGeom>
        </p:spPr>
      </p:pic>
      <p:pic>
        <p:nvPicPr>
          <p:cNvPr id="7" name="图片 6" descr="4"/>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1165860" y="3806825"/>
            <a:ext cx="694055" cy="775970"/>
          </a:xfrm>
          <a:prstGeom prst="rect">
            <a:avLst/>
          </a:prstGeom>
        </p:spPr>
      </p:pic>
      <p:pic>
        <p:nvPicPr>
          <p:cNvPr id="11" name="图片 10" descr="5"/>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1094647" y="3806906"/>
            <a:ext cx="153532" cy="100676"/>
          </a:xfrm>
          <a:prstGeom prst="rect">
            <a:avLst/>
          </a:prstGeom>
        </p:spPr>
      </p:pic>
      <p:sp>
        <p:nvSpPr>
          <p:cNvPr id="47" name="文本框 46"/>
          <p:cNvSpPr txBox="1"/>
          <p:nvPr>
            <p:custDataLst>
              <p:tags r:id="rId11"/>
            </p:custDataLst>
          </p:nvPr>
        </p:nvSpPr>
        <p:spPr>
          <a:xfrm>
            <a:off x="1105535" y="4685030"/>
            <a:ext cx="1644015" cy="1483360"/>
          </a:xfrm>
          <a:prstGeom prst="rect">
            <a:avLst/>
          </a:prstGeom>
          <a:noFill/>
        </p:spPr>
        <p:txBody>
          <a:bodyPr wrap="square" bIns="0" rtlCol="0"/>
          <a:p>
            <a:pPr algn="ctr"/>
            <a:r>
              <a:rPr lang="zh-CN" altLang="en-US" sz="2000" noProof="0" dirty="0">
                <a:solidFill>
                  <a:srgbClr val="000000"/>
                </a:solidFill>
                <a:latin typeface="黑体" charset="0"/>
                <a:ea typeface="黑体" charset="0"/>
                <a:cs typeface="黑体" charset="0"/>
                <a:sym typeface="+mn-ea"/>
              </a:rPr>
              <a:t>任何课程理论都应该从解释它的那套事件入手。</a:t>
            </a:r>
            <a:endParaRPr lang="zh-CN" altLang="en-US" sz="2000" spc="300">
              <a:solidFill>
                <a:srgbClr val="6096E6">
                  <a:lumMod val="75000"/>
                </a:srgbClr>
              </a:solidFill>
              <a:uFillTx/>
              <a:latin typeface="思源黑体 CN Bold" panose="020B0800000000000000" charset="-122"/>
              <a:ea typeface="思源黑体 CN Bold" panose="020B0800000000000000" charset="-122"/>
            </a:endParaRPr>
          </a:p>
        </p:txBody>
      </p:sp>
      <p:pic>
        <p:nvPicPr>
          <p:cNvPr id="14" name="图片 13" descr="1"/>
          <p:cNvPicPr>
            <a:picLocks noChangeAspect="1"/>
          </p:cNvPicPr>
          <p:nvPr>
            <p:custDataLst>
              <p:tags r:id="rId12"/>
            </p:custDataLst>
          </p:nvPr>
        </p:nvPicPr>
        <p:blipFill>
          <a:blip r:embed="rId13">
            <a:extLst>
              <a:ext uri="{96DAC541-7B7A-43D3-8B79-37D633B846F1}">
                <asvg:svgBlip xmlns:asvg="http://schemas.microsoft.com/office/drawing/2016/SVG/main" r:embed="rId14"/>
              </a:ext>
            </a:extLst>
          </a:blip>
          <a:stretch>
            <a:fillRect/>
          </a:stretch>
        </p:blipFill>
        <p:spPr>
          <a:xfrm>
            <a:off x="3256280" y="3907790"/>
            <a:ext cx="1892300" cy="2564765"/>
          </a:xfrm>
          <a:prstGeom prst="rect">
            <a:avLst/>
          </a:prstGeom>
        </p:spPr>
      </p:pic>
      <p:pic>
        <p:nvPicPr>
          <p:cNvPr id="15" name="图片 14" descr="4"/>
          <p:cNvPicPr>
            <a:picLocks noChangeAspect="1"/>
          </p:cNvPicPr>
          <p:nvPr>
            <p:custDataLst>
              <p:tags r:id="rId15"/>
            </p:custDataLst>
          </p:nvPr>
        </p:nvPicPr>
        <p:blipFill>
          <a:blip r:embed="rId16">
            <a:extLst>
              <a:ext uri="{96DAC541-7B7A-43D3-8B79-37D633B846F1}">
                <asvg:svgBlip xmlns:asvg="http://schemas.microsoft.com/office/drawing/2016/SVG/main" r:embed="rId17"/>
              </a:ext>
            </a:extLst>
          </a:blip>
          <a:stretch>
            <a:fillRect/>
          </a:stretch>
        </p:blipFill>
        <p:spPr>
          <a:xfrm>
            <a:off x="3327400" y="3806825"/>
            <a:ext cx="718185" cy="802640"/>
          </a:xfrm>
          <a:prstGeom prst="rect">
            <a:avLst/>
          </a:prstGeom>
        </p:spPr>
      </p:pic>
      <p:pic>
        <p:nvPicPr>
          <p:cNvPr id="16" name="图片 15" descr="5"/>
          <p:cNvPicPr>
            <a:picLocks noChangeAspect="1"/>
          </p:cNvPicPr>
          <p:nvPr>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256045" y="3806906"/>
            <a:ext cx="153532" cy="100676"/>
          </a:xfrm>
          <a:prstGeom prst="rect">
            <a:avLst/>
          </a:prstGeom>
        </p:spPr>
      </p:pic>
      <p:sp>
        <p:nvSpPr>
          <p:cNvPr id="18" name="文本框 17"/>
          <p:cNvSpPr txBox="1"/>
          <p:nvPr>
            <p:custDataLst>
              <p:tags r:id="rId21"/>
            </p:custDataLst>
          </p:nvPr>
        </p:nvSpPr>
        <p:spPr>
          <a:xfrm>
            <a:off x="3134995" y="4679315"/>
            <a:ext cx="1851025" cy="1701165"/>
          </a:xfrm>
          <a:prstGeom prst="rect">
            <a:avLst/>
          </a:prstGeom>
          <a:noFill/>
        </p:spPr>
        <p:txBody>
          <a:bodyPr wrap="square" bIns="0" rtlCol="0"/>
          <a:p>
            <a:pPr algn="ctr"/>
            <a:r>
              <a:rPr lang="zh-CN" altLang="en-US" sz="2000" noProof="0" dirty="0">
                <a:solidFill>
                  <a:srgbClr val="000000"/>
                </a:solidFill>
                <a:latin typeface="黑体" charset="0"/>
                <a:ea typeface="黑体" charset="0"/>
                <a:cs typeface="黑体" charset="0"/>
                <a:sym typeface="+mn-ea"/>
              </a:rPr>
              <a:t> 为了作出决策，任何课程理论都应该明确它公认的价值和依据。</a:t>
            </a:r>
            <a:endParaRPr kumimoji="0" lang="zh-CN" altLang="en-US" sz="2000" kern="1200" cap="none" spc="0" normalizeH="0" baseline="0" noProof="0" dirty="0">
              <a:solidFill>
                <a:srgbClr val="000000"/>
              </a:solidFill>
              <a:latin typeface="黑体" charset="0"/>
              <a:ea typeface="黑体" charset="0"/>
              <a:cs typeface="黑体" charset="0"/>
            </a:endParaRPr>
          </a:p>
          <a:p>
            <a:pPr algn="ctr"/>
            <a:endParaRPr kumimoji="0" lang="zh-CN" altLang="en-US" sz="2000" kern="1200" cap="none" spc="0" normalizeH="0" baseline="0" noProof="0" dirty="0">
              <a:solidFill>
                <a:srgbClr val="000000"/>
              </a:solidFill>
              <a:uFillTx/>
              <a:latin typeface="黑体" charset="0"/>
              <a:ea typeface="黑体" charset="0"/>
              <a:cs typeface="黑体" charset="0"/>
            </a:endParaRPr>
          </a:p>
        </p:txBody>
      </p:sp>
      <p:pic>
        <p:nvPicPr>
          <p:cNvPr id="20" name="图片 19" descr="1"/>
          <p:cNvPicPr>
            <a:picLocks noChangeAspect="1"/>
          </p:cNvPicPr>
          <p:nvPr>
            <p:custDataLst>
              <p:tags r:id="rId22"/>
            </p:custDataLst>
          </p:nvPr>
        </p:nvPicPr>
        <p:blipFill>
          <a:blip r:embed="rId23">
            <a:extLst>
              <a:ext uri="{96DAC541-7B7A-43D3-8B79-37D633B846F1}">
                <asvg:svgBlip xmlns:asvg="http://schemas.microsoft.com/office/drawing/2016/SVG/main" r:embed="rId24"/>
              </a:ext>
            </a:extLst>
          </a:blip>
          <a:stretch>
            <a:fillRect/>
          </a:stretch>
        </p:blipFill>
        <p:spPr>
          <a:xfrm>
            <a:off x="5417185" y="3907790"/>
            <a:ext cx="1902460" cy="2578100"/>
          </a:xfrm>
          <a:prstGeom prst="rect">
            <a:avLst/>
          </a:prstGeom>
        </p:spPr>
      </p:pic>
      <p:pic>
        <p:nvPicPr>
          <p:cNvPr id="21" name="图片 20" descr="4"/>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5488305" y="3806825"/>
            <a:ext cx="684530" cy="764540"/>
          </a:xfrm>
          <a:prstGeom prst="rect">
            <a:avLst/>
          </a:prstGeom>
        </p:spPr>
      </p:pic>
      <p:pic>
        <p:nvPicPr>
          <p:cNvPr id="22" name="图片 21" descr="5"/>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5417443" y="3806906"/>
            <a:ext cx="153532" cy="100676"/>
          </a:xfrm>
          <a:prstGeom prst="rect">
            <a:avLst/>
          </a:prstGeom>
        </p:spPr>
      </p:pic>
      <p:sp>
        <p:nvSpPr>
          <p:cNvPr id="24" name="文本框 23"/>
          <p:cNvSpPr txBox="1"/>
          <p:nvPr>
            <p:custDataLst>
              <p:tags r:id="rId31"/>
            </p:custDataLst>
          </p:nvPr>
        </p:nvSpPr>
        <p:spPr>
          <a:xfrm>
            <a:off x="5408295" y="4654550"/>
            <a:ext cx="1725930" cy="1501140"/>
          </a:xfrm>
          <a:prstGeom prst="rect">
            <a:avLst/>
          </a:prstGeom>
          <a:noFill/>
        </p:spPr>
        <p:txBody>
          <a:bodyPr wrap="square" bIns="0" rtlCol="0"/>
          <a:p>
            <a:pPr algn="ctr"/>
            <a:r>
              <a:rPr lang="zh-CN" altLang="en-US" sz="2000" noProof="0" dirty="0">
                <a:solidFill>
                  <a:srgbClr val="000000"/>
                </a:solidFill>
                <a:latin typeface="黑体" charset="0"/>
                <a:ea typeface="黑体" charset="0"/>
                <a:cs typeface="黑体" charset="0"/>
                <a:sym typeface="+mn-ea"/>
              </a:rPr>
              <a:t>任何课程理论都应该详尽地说明课程设计的各种特点。</a:t>
            </a:r>
            <a:endParaRPr lang="zh-CN" altLang="en-US" sz="2000" spc="300">
              <a:solidFill>
                <a:srgbClr val="56CA95">
                  <a:lumMod val="75000"/>
                </a:srgbClr>
              </a:solidFill>
              <a:uFillTx/>
              <a:latin typeface="思源黑体 CN Bold" panose="020B0800000000000000" charset="-122"/>
              <a:ea typeface="思源黑体 CN Bold" panose="020B0800000000000000" charset="-122"/>
            </a:endParaRPr>
          </a:p>
        </p:txBody>
      </p:sp>
      <p:pic>
        <p:nvPicPr>
          <p:cNvPr id="26" name="图片 25" descr="1"/>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7578725" y="3907790"/>
            <a:ext cx="1901190" cy="2576195"/>
          </a:xfrm>
          <a:prstGeom prst="rect">
            <a:avLst/>
          </a:prstGeom>
        </p:spPr>
      </p:pic>
      <p:pic>
        <p:nvPicPr>
          <p:cNvPr id="27" name="图片 26" descr="4"/>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7649845" y="3794125"/>
            <a:ext cx="662305" cy="739775"/>
          </a:xfrm>
          <a:prstGeom prst="rect">
            <a:avLst/>
          </a:prstGeom>
        </p:spPr>
      </p:pic>
      <p:pic>
        <p:nvPicPr>
          <p:cNvPr id="28" name="图片 27" descr="5"/>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7578842" y="3806906"/>
            <a:ext cx="153532" cy="100676"/>
          </a:xfrm>
          <a:prstGeom prst="rect">
            <a:avLst/>
          </a:prstGeom>
        </p:spPr>
      </p:pic>
      <p:sp>
        <p:nvSpPr>
          <p:cNvPr id="30" name="文本框 29"/>
          <p:cNvSpPr txBox="1"/>
          <p:nvPr>
            <p:custDataLst>
              <p:tags r:id="rId41"/>
            </p:custDataLst>
          </p:nvPr>
        </p:nvSpPr>
        <p:spPr>
          <a:xfrm>
            <a:off x="7546340" y="4565650"/>
            <a:ext cx="1936750" cy="1913890"/>
          </a:xfrm>
          <a:prstGeom prst="rect">
            <a:avLst/>
          </a:prstGeom>
          <a:noFill/>
        </p:spPr>
        <p:txBody>
          <a:bodyPr wrap="square" bIns="0" rtlCol="0"/>
          <a:p>
            <a:pPr algn="ctr"/>
            <a:r>
              <a:rPr lang="zh-CN" altLang="en-US" sz="2000" noProof="0" dirty="0">
                <a:solidFill>
                  <a:srgbClr val="000000"/>
                </a:solidFill>
                <a:latin typeface="黑体" charset="0"/>
                <a:ea typeface="黑体" charset="0"/>
                <a:cs typeface="黑体" charset="0"/>
                <a:sym typeface="+mn-ea"/>
              </a:rPr>
              <a:t>任何课程理论都应该描述课程决策所必要的过程和那些过程之间的相互关系。</a:t>
            </a:r>
            <a:endParaRPr lang="zh-CN" altLang="en-US" sz="2000" spc="300">
              <a:solidFill>
                <a:srgbClr val="FFBA55">
                  <a:lumMod val="75000"/>
                </a:srgbClr>
              </a:solidFill>
              <a:uFillTx/>
              <a:latin typeface="思源黑体 CN Bold" panose="020B0800000000000000" charset="-122"/>
              <a:ea typeface="思源黑体 CN Bold" panose="020B0800000000000000" charset="-122"/>
            </a:endParaRPr>
          </a:p>
        </p:txBody>
      </p:sp>
      <p:pic>
        <p:nvPicPr>
          <p:cNvPr id="32" name="图片 31" descr="1"/>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9740265" y="3907790"/>
            <a:ext cx="1883410" cy="2552700"/>
          </a:xfrm>
          <a:prstGeom prst="rect">
            <a:avLst/>
          </a:prstGeom>
        </p:spPr>
      </p:pic>
      <p:pic>
        <p:nvPicPr>
          <p:cNvPr id="33" name="图片 32" descr="4"/>
          <p:cNvPicPr>
            <a:picLocks noChangeAspect="1"/>
          </p:cNvPicPr>
          <p:nvPr>
            <p:custDataLst>
              <p:tags r:id="rId45"/>
            </p:custDataLst>
          </p:nvPr>
        </p:nvPicPr>
        <p:blipFill>
          <a:blip r:embed="rId46">
            <a:extLst>
              <a:ext uri="{96DAC541-7B7A-43D3-8B79-37D633B846F1}">
                <asvg:svgBlip xmlns:asvg="http://schemas.microsoft.com/office/drawing/2016/SVG/main" r:embed="rId47"/>
              </a:ext>
            </a:extLst>
          </a:blip>
          <a:stretch>
            <a:fillRect/>
          </a:stretch>
        </p:blipFill>
        <p:spPr>
          <a:xfrm>
            <a:off x="9811385" y="3806825"/>
            <a:ext cx="695325" cy="777240"/>
          </a:xfrm>
          <a:prstGeom prst="rect">
            <a:avLst/>
          </a:prstGeom>
        </p:spPr>
      </p:pic>
      <p:pic>
        <p:nvPicPr>
          <p:cNvPr id="34" name="图片 33" descr="5"/>
          <p:cNvPicPr>
            <a:picLocks noChangeAspect="1"/>
          </p:cNvPicPr>
          <p:nvPr>
            <p:custDataLst>
              <p:tags r:id="rId48"/>
            </p:custDataLst>
          </p:nvPr>
        </p:nvPicPr>
        <p:blipFill>
          <a:blip r:embed="rId49">
            <a:extLst>
              <a:ext uri="{96DAC541-7B7A-43D3-8B79-37D633B846F1}">
                <asvg:svgBlip xmlns:asvg="http://schemas.microsoft.com/office/drawing/2016/SVG/main" r:embed="rId50"/>
              </a:ext>
            </a:extLst>
          </a:blip>
          <a:stretch>
            <a:fillRect/>
          </a:stretch>
        </p:blipFill>
        <p:spPr>
          <a:xfrm>
            <a:off x="9740240" y="3806906"/>
            <a:ext cx="153532" cy="100676"/>
          </a:xfrm>
          <a:prstGeom prst="rect">
            <a:avLst/>
          </a:prstGeom>
        </p:spPr>
      </p:pic>
      <p:sp>
        <p:nvSpPr>
          <p:cNvPr id="36" name="文本框 35"/>
          <p:cNvSpPr txBox="1"/>
          <p:nvPr>
            <p:custDataLst>
              <p:tags r:id="rId51"/>
            </p:custDataLst>
          </p:nvPr>
        </p:nvSpPr>
        <p:spPr>
          <a:xfrm>
            <a:off x="9719310" y="4592320"/>
            <a:ext cx="1775460" cy="1926590"/>
          </a:xfrm>
          <a:prstGeom prst="rect">
            <a:avLst/>
          </a:prstGeom>
          <a:noFill/>
        </p:spPr>
        <p:txBody>
          <a:bodyPr wrap="square" bIns="0" rtlCol="0"/>
          <a:p>
            <a:pPr algn="ctr"/>
            <a:r>
              <a:rPr lang="zh-CN" altLang="en-US" sz="2000" noProof="0" dirty="0">
                <a:solidFill>
                  <a:srgbClr val="000000"/>
                </a:solidFill>
                <a:latin typeface="黑体" charset="0"/>
                <a:ea typeface="黑体" charset="0"/>
                <a:cs typeface="黑体" charset="0"/>
                <a:sym typeface="+mn-ea"/>
              </a:rPr>
              <a:t>任何课程理论都应该为课程决策不断更新做准备。</a:t>
            </a:r>
            <a:endParaRPr lang="zh-CN" altLang="en-US" sz="2000" spc="300">
              <a:solidFill>
                <a:srgbClr val="F18870">
                  <a:lumMod val="75000"/>
                </a:srgbClr>
              </a:solidFill>
              <a:uFillTx/>
              <a:latin typeface="思源黑体 CN Bold" panose="020B0800000000000000" charset="-122"/>
              <a:ea typeface="思源黑体 CN Bold" panose="020B0800000000000000" charset="-122"/>
            </a:endParaRPr>
          </a:p>
        </p:txBody>
      </p:sp>
      <p:sp>
        <p:nvSpPr>
          <p:cNvPr id="6" name="文本框 5"/>
          <p:cNvSpPr txBox="1"/>
          <p:nvPr>
            <p:custDataLst>
              <p:tags r:id="rId52"/>
            </p:custDataLst>
          </p:nvPr>
        </p:nvSpPr>
        <p:spPr>
          <a:xfrm>
            <a:off x="3544570" y="1118235"/>
            <a:ext cx="5103495" cy="586740"/>
          </a:xfrm>
          <a:prstGeom prst="rect">
            <a:avLst/>
          </a:prstGeom>
          <a:noFill/>
        </p:spPr>
        <p:txBody>
          <a:bodyPr wrap="square" bIns="0" rtlCol="0">
            <a:normAutofit/>
          </a:bodyPr>
          <a:p>
            <a:pPr algn="l"/>
            <a:r>
              <a:rPr lang="zh-CN" altLang="en-US" sz="3200" spc="300">
                <a:solidFill>
                  <a:srgbClr val="000000">
                    <a:lumMod val="75000"/>
                    <a:lumOff val="25000"/>
                  </a:srgbClr>
                </a:solidFill>
                <a:uFillTx/>
                <a:latin typeface="思源黑体 CN Bold" panose="020B0800000000000000" charset="-122"/>
                <a:ea typeface="思源黑体 CN Bold" panose="020B0800000000000000" charset="-122"/>
              </a:rPr>
              <a:t>单击此处添加大标题内容</a:t>
            </a:r>
            <a:endParaRPr lang="zh-CN" altLang="en-US" sz="3200" spc="300">
              <a:solidFill>
                <a:srgbClr val="000000">
                  <a:lumMod val="75000"/>
                  <a:lumOff val="25000"/>
                </a:srgbClr>
              </a:solidFill>
              <a:uFillTx/>
              <a:latin typeface="思源黑体 CN Bold" panose="020B0800000000000000" charset="-122"/>
              <a:ea typeface="思源黑体 CN Bold" panose="020B0800000000000000" charset="-122"/>
            </a:endParaRPr>
          </a:p>
        </p:txBody>
      </p:sp>
      <p:sp>
        <p:nvSpPr>
          <p:cNvPr id="3" name="文本框 2"/>
          <p:cNvSpPr txBox="1"/>
          <p:nvPr>
            <p:custDataLst>
              <p:tags r:id="rId53"/>
            </p:custDataLst>
          </p:nvPr>
        </p:nvSpPr>
        <p:spPr>
          <a:xfrm>
            <a:off x="4661535" y="1706245"/>
            <a:ext cx="2869565" cy="415290"/>
          </a:xfrm>
          <a:prstGeom prst="rect">
            <a:avLst/>
          </a:prstGeom>
          <a:noFill/>
        </p:spPr>
        <p:txBody>
          <a:bodyPr wrap="square" bIns="0" rtlCol="0">
            <a:normAutofit/>
          </a:bodyPr>
          <a:p>
            <a:pPr algn="l"/>
            <a:r>
              <a:rPr lang="zh-CN" altLang="en-US" sz="2000" spc="300">
                <a:solidFill>
                  <a:srgbClr val="000000">
                    <a:lumMod val="65000"/>
                    <a:lumOff val="35000"/>
                  </a:srgbClr>
                </a:solidFill>
                <a:uFillTx/>
                <a:latin typeface="思源黑体 CN Regular" panose="020B0500000000000000" charset="-122"/>
                <a:ea typeface="思源黑体 CN Regular" panose="020B0500000000000000" charset="-122"/>
              </a:rPr>
              <a:t>单击此处添加副标题</a:t>
            </a:r>
            <a:endParaRPr lang="zh-CN" altLang="en-US" sz="2000" spc="300">
              <a:solidFill>
                <a:srgbClr val="000000">
                  <a:lumMod val="65000"/>
                  <a:lumOff val="35000"/>
                </a:srgbClr>
              </a:solidFill>
              <a:uFillTx/>
              <a:latin typeface="思源黑体 CN Regular" panose="020B0500000000000000" charset="-122"/>
              <a:ea typeface="思源黑体 CN Regular" panose="020B0500000000000000" charset="-122"/>
            </a:endParaRPr>
          </a:p>
        </p:txBody>
      </p:sp>
      <p:sp>
        <p:nvSpPr>
          <p:cNvPr id="9" name="文本框 8"/>
          <p:cNvSpPr txBox="1"/>
          <p:nvPr/>
        </p:nvSpPr>
        <p:spPr>
          <a:xfrm>
            <a:off x="1243965" y="3977640"/>
            <a:ext cx="598805" cy="460375"/>
          </a:xfrm>
          <a:prstGeom prst="rect">
            <a:avLst/>
          </a:prstGeom>
          <a:noFill/>
        </p:spPr>
        <p:txBody>
          <a:bodyPr wrap="square" rtlCol="0">
            <a:spAutoFit/>
          </a:bodyPr>
          <a:p>
            <a:r>
              <a:rPr lang="en-US" altLang="zh-CN" sz="2400">
                <a:solidFill>
                  <a:schemeClr val="bg1"/>
                </a:solidFill>
              </a:rPr>
              <a:t>1</a:t>
            </a:r>
            <a:endParaRPr lang="en-US" altLang="zh-CN" sz="2400">
              <a:solidFill>
                <a:schemeClr val="bg1"/>
              </a:solidFill>
            </a:endParaRPr>
          </a:p>
        </p:txBody>
      </p:sp>
      <p:sp>
        <p:nvSpPr>
          <p:cNvPr id="38" name="文本框 37"/>
          <p:cNvSpPr txBox="1"/>
          <p:nvPr/>
        </p:nvSpPr>
        <p:spPr>
          <a:xfrm>
            <a:off x="3399155" y="4013200"/>
            <a:ext cx="574040" cy="460375"/>
          </a:xfrm>
          <a:prstGeom prst="rect">
            <a:avLst/>
          </a:prstGeom>
          <a:noFill/>
        </p:spPr>
        <p:txBody>
          <a:bodyPr wrap="square" rtlCol="0">
            <a:spAutoFit/>
          </a:bodyPr>
          <a:p>
            <a:r>
              <a:rPr lang="en-US" altLang="zh-CN" sz="2400">
                <a:solidFill>
                  <a:schemeClr val="bg1"/>
                </a:solidFill>
              </a:rPr>
              <a:t>2</a:t>
            </a:r>
            <a:endParaRPr lang="en-US" altLang="zh-CN" sz="2400">
              <a:solidFill>
                <a:schemeClr val="bg1"/>
              </a:solidFill>
            </a:endParaRPr>
          </a:p>
        </p:txBody>
      </p:sp>
      <p:sp>
        <p:nvSpPr>
          <p:cNvPr id="39" name="文本框 38"/>
          <p:cNvSpPr txBox="1"/>
          <p:nvPr/>
        </p:nvSpPr>
        <p:spPr>
          <a:xfrm>
            <a:off x="5532120" y="4090670"/>
            <a:ext cx="485775" cy="460375"/>
          </a:xfrm>
          <a:prstGeom prst="rect">
            <a:avLst/>
          </a:prstGeom>
          <a:noFill/>
        </p:spPr>
        <p:txBody>
          <a:bodyPr wrap="square" rtlCol="0">
            <a:spAutoFit/>
          </a:bodyPr>
          <a:p>
            <a:r>
              <a:rPr lang="en-US" altLang="zh-CN" sz="2400">
                <a:solidFill>
                  <a:schemeClr val="bg1"/>
                </a:solidFill>
              </a:rPr>
              <a:t>3</a:t>
            </a:r>
            <a:endParaRPr lang="en-US" altLang="zh-CN" sz="2400">
              <a:solidFill>
                <a:schemeClr val="bg1"/>
              </a:solidFill>
            </a:endParaRPr>
          </a:p>
        </p:txBody>
      </p:sp>
      <p:sp>
        <p:nvSpPr>
          <p:cNvPr id="40" name="文本框 39"/>
          <p:cNvSpPr txBox="1"/>
          <p:nvPr/>
        </p:nvSpPr>
        <p:spPr>
          <a:xfrm>
            <a:off x="7712075" y="3977640"/>
            <a:ext cx="586105" cy="460375"/>
          </a:xfrm>
          <a:prstGeom prst="rect">
            <a:avLst/>
          </a:prstGeom>
          <a:noFill/>
        </p:spPr>
        <p:txBody>
          <a:bodyPr wrap="square" rtlCol="0">
            <a:spAutoFit/>
          </a:bodyPr>
          <a:p>
            <a:r>
              <a:rPr lang="en-US" altLang="zh-CN" sz="2400">
                <a:solidFill>
                  <a:schemeClr val="bg1"/>
                </a:solidFill>
              </a:rPr>
              <a:t>4</a:t>
            </a:r>
            <a:endParaRPr lang="en-US" altLang="zh-CN" sz="2400">
              <a:solidFill>
                <a:schemeClr val="bg1"/>
              </a:solidFill>
            </a:endParaRPr>
          </a:p>
        </p:txBody>
      </p:sp>
      <p:sp>
        <p:nvSpPr>
          <p:cNvPr id="41" name="文本框 40"/>
          <p:cNvSpPr txBox="1"/>
          <p:nvPr/>
        </p:nvSpPr>
        <p:spPr>
          <a:xfrm>
            <a:off x="9894570" y="4039235"/>
            <a:ext cx="535940" cy="460375"/>
          </a:xfrm>
          <a:prstGeom prst="rect">
            <a:avLst/>
          </a:prstGeom>
          <a:noFill/>
        </p:spPr>
        <p:txBody>
          <a:bodyPr wrap="square" rtlCol="0">
            <a:spAutoFit/>
          </a:bodyPr>
          <a:p>
            <a:r>
              <a:rPr lang="en-US" altLang="zh-CN" sz="2400">
                <a:solidFill>
                  <a:schemeClr val="bg1"/>
                </a:solidFill>
              </a:rPr>
              <a:t>5</a:t>
            </a:r>
            <a:endParaRPr lang="en-US" altLang="zh-CN" sz="2400">
              <a:solidFill>
                <a:schemeClr val="bg1"/>
              </a:solidFill>
            </a:endParaRPr>
          </a:p>
        </p:txBody>
      </p:sp>
    </p:spTree>
    <p:custDataLst>
      <p:tags r:id="rId54"/>
    </p:custDataLst>
  </p:cSld>
  <p:clrMapOvr>
    <a:masterClrMapping/>
  </p:clrMapOvr>
  <p:transition spd="slow" advClick="0" advTm="6000">
    <p:fade/>
  </p:transition>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6386"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377950" y="1146810"/>
            <a:ext cx="10026650" cy="578485"/>
          </a:xfrm>
          <a:prstGeom prst="rect">
            <a:avLst/>
          </a:prstGeom>
          <a:noFill/>
        </p:spPr>
        <p:txBody>
          <a:bodyPr wrap="square" rtlCol="0">
            <a:spAutoFit/>
          </a:bodyPr>
          <a:lstStyle/>
          <a:p>
            <a:pPr marR="0" defTabSz="914400" eaLnBrk="1" fontAlgn="auto" hangingPunct="1">
              <a:lnSpc>
                <a:spcPts val="3800"/>
              </a:lnSpc>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课程理论的一些基本问题</a:t>
            </a:r>
            <a:endParaRPr kumimoji="0" lang="en-US" altLang="zh-CN" sz="2200" kern="1200" cap="none" spc="0" normalizeH="0" baseline="0" noProof="0" dirty="0">
              <a:solidFill>
                <a:srgbClr val="000000"/>
              </a:solidFill>
              <a:latin typeface="黑体" charset="0"/>
              <a:ea typeface="黑体" charset="0"/>
              <a:cs typeface="黑体" charset="0"/>
            </a:endParaRPr>
          </a:p>
        </p:txBody>
      </p:sp>
      <p:sp>
        <p:nvSpPr>
          <p:cNvPr id="2" name="圆角矩形 1"/>
          <p:cNvSpPr/>
          <p:nvPr>
            <p:custDataLst>
              <p:tags r:id="rId2"/>
            </p:custDataLst>
          </p:nvPr>
        </p:nvSpPr>
        <p:spPr>
          <a:xfrm rot="2700000">
            <a:off x="4328945" y="2647103"/>
            <a:ext cx="1605038" cy="1605038"/>
          </a:xfrm>
          <a:prstGeom prst="roundRect">
            <a:avLst/>
          </a:prstGeom>
          <a:noFill/>
          <a:ln w="12700" cap="flat" cmpd="sng" algn="ctr">
            <a:solidFill>
              <a:srgbClr val="02BBF3"/>
            </a:solid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4" name="圆角矩形 3"/>
          <p:cNvSpPr/>
          <p:nvPr>
            <p:custDataLst>
              <p:tags r:id="rId3"/>
            </p:custDataLst>
          </p:nvPr>
        </p:nvSpPr>
        <p:spPr>
          <a:xfrm rot="2700000">
            <a:off x="2793251" y="4029708"/>
            <a:ext cx="1605038" cy="1605038"/>
          </a:xfrm>
          <a:prstGeom prst="roundRect">
            <a:avLst/>
          </a:prstGeom>
          <a:noFill/>
          <a:ln w="12700" cap="flat" cmpd="sng" algn="ctr">
            <a:solidFill>
              <a:srgbClr val="00D0FF"/>
            </a:solid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5" name="圆角矩形 4"/>
          <p:cNvSpPr/>
          <p:nvPr>
            <p:custDataLst>
              <p:tags r:id="rId4"/>
            </p:custDataLst>
          </p:nvPr>
        </p:nvSpPr>
        <p:spPr>
          <a:xfrm rot="2700000">
            <a:off x="7252577" y="2647103"/>
            <a:ext cx="1605038" cy="1605038"/>
          </a:xfrm>
          <a:prstGeom prst="roundRect">
            <a:avLst/>
          </a:prstGeom>
          <a:noFill/>
          <a:ln w="12700" cap="flat" cmpd="sng" algn="ctr">
            <a:solidFill>
              <a:srgbClr val="0097DB"/>
            </a:solid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6" name="圆角矩形 5"/>
          <p:cNvSpPr/>
          <p:nvPr>
            <p:custDataLst>
              <p:tags r:id="rId5"/>
            </p:custDataLst>
          </p:nvPr>
        </p:nvSpPr>
        <p:spPr>
          <a:xfrm rot="2700000">
            <a:off x="5917447" y="4207334"/>
            <a:ext cx="1605038" cy="1605038"/>
          </a:xfrm>
          <a:prstGeom prst="roundRect">
            <a:avLst/>
          </a:prstGeom>
          <a:noFill/>
          <a:ln w="12700" cap="flat" cmpd="sng" algn="ctr">
            <a:solidFill>
              <a:srgbClr val="01A9E7"/>
            </a:solid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7" name="圆角矩形 6"/>
          <p:cNvSpPr/>
          <p:nvPr>
            <p:custDataLst>
              <p:tags r:id="rId6"/>
            </p:custDataLst>
          </p:nvPr>
        </p:nvSpPr>
        <p:spPr>
          <a:xfrm rot="2700000">
            <a:off x="2792718" y="3906489"/>
            <a:ext cx="1605038" cy="1605038"/>
          </a:xfrm>
          <a:prstGeom prst="roundRect">
            <a:avLst/>
          </a:prstGeom>
          <a:solidFill>
            <a:srgbClr val="00D0FF"/>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8" name="圆角矩形 7"/>
          <p:cNvSpPr/>
          <p:nvPr>
            <p:custDataLst>
              <p:tags r:id="rId7"/>
            </p:custDataLst>
          </p:nvPr>
        </p:nvSpPr>
        <p:spPr>
          <a:xfrm rot="2700000">
            <a:off x="4328411" y="2523885"/>
            <a:ext cx="1605038" cy="1605038"/>
          </a:xfrm>
          <a:prstGeom prst="roundRect">
            <a:avLst/>
          </a:prstGeom>
          <a:solidFill>
            <a:srgbClr val="02BBF3"/>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10" name="圆角矩形 9"/>
          <p:cNvSpPr/>
          <p:nvPr>
            <p:custDataLst>
              <p:tags r:id="rId8"/>
            </p:custDataLst>
          </p:nvPr>
        </p:nvSpPr>
        <p:spPr>
          <a:xfrm rot="2700000">
            <a:off x="7252044" y="2523885"/>
            <a:ext cx="1605038" cy="1605038"/>
          </a:xfrm>
          <a:prstGeom prst="roundRect">
            <a:avLst/>
          </a:prstGeom>
          <a:solidFill>
            <a:srgbClr val="02BBF3"/>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19" name="圆角矩形 18"/>
          <p:cNvSpPr/>
          <p:nvPr>
            <p:custDataLst>
              <p:tags r:id="rId9"/>
            </p:custDataLst>
          </p:nvPr>
        </p:nvSpPr>
        <p:spPr>
          <a:xfrm rot="2700000">
            <a:off x="5917447" y="4084116"/>
            <a:ext cx="1605038" cy="1605038"/>
          </a:xfrm>
          <a:prstGeom prst="roundRect">
            <a:avLst/>
          </a:prstGeom>
          <a:solidFill>
            <a:srgbClr val="01A9E7"/>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24" name="圆角矩形 23"/>
          <p:cNvSpPr/>
          <p:nvPr>
            <p:custDataLst>
              <p:tags r:id="rId10"/>
            </p:custDataLst>
          </p:nvPr>
        </p:nvSpPr>
        <p:spPr>
          <a:xfrm rot="2700000">
            <a:off x="4908764" y="2108890"/>
            <a:ext cx="444866" cy="444866"/>
          </a:xfrm>
          <a:prstGeom prst="roundRect">
            <a:avLst>
              <a:gd name="adj" fmla="val 20982"/>
            </a:avLst>
          </a:prstGeom>
          <a:solidFill>
            <a:srgbClr val="FFFFFF"/>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30" name="圆角矩形 29"/>
          <p:cNvSpPr/>
          <p:nvPr>
            <p:custDataLst>
              <p:tags r:id="rId11"/>
            </p:custDataLst>
          </p:nvPr>
        </p:nvSpPr>
        <p:spPr>
          <a:xfrm rot="2700000">
            <a:off x="3373603" y="5564335"/>
            <a:ext cx="444866" cy="444866"/>
          </a:xfrm>
          <a:prstGeom prst="roundRect">
            <a:avLst>
              <a:gd name="adj" fmla="val 20982"/>
            </a:avLst>
          </a:prstGeom>
          <a:solidFill>
            <a:srgbClr val="FFFFFF"/>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36" name="圆角矩形 35"/>
          <p:cNvSpPr/>
          <p:nvPr>
            <p:custDataLst>
              <p:tags r:id="rId12"/>
            </p:custDataLst>
          </p:nvPr>
        </p:nvSpPr>
        <p:spPr>
          <a:xfrm rot="2700000">
            <a:off x="6497799" y="5741427"/>
            <a:ext cx="444866" cy="444866"/>
          </a:xfrm>
          <a:prstGeom prst="roundRect">
            <a:avLst>
              <a:gd name="adj" fmla="val 20982"/>
            </a:avLst>
          </a:prstGeom>
          <a:solidFill>
            <a:srgbClr val="FFFFFF"/>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46" name="圆角矩形 45"/>
          <p:cNvSpPr/>
          <p:nvPr>
            <p:custDataLst>
              <p:tags r:id="rId13"/>
            </p:custDataLst>
          </p:nvPr>
        </p:nvSpPr>
        <p:spPr>
          <a:xfrm rot="2700000">
            <a:off x="7832930" y="2108890"/>
            <a:ext cx="444866" cy="444866"/>
          </a:xfrm>
          <a:prstGeom prst="roundRect">
            <a:avLst>
              <a:gd name="adj" fmla="val 20982"/>
            </a:avLst>
          </a:prstGeom>
          <a:solidFill>
            <a:srgbClr val="FFFFFF"/>
          </a:solidFill>
          <a:ln w="12700" cap="flat" cmpd="sng" algn="ctr">
            <a:noFill/>
            <a:prstDash val="solid"/>
            <a:miter lim="800000"/>
          </a:ln>
          <a:effectLst>
            <a:outerShdw blurRad="190500" dist="50800" dir="5400000" algn="ctr" rotWithShape="0">
              <a:srgbClr val="000000">
                <a:alpha val="29000"/>
              </a:srgbClr>
            </a:outerShdw>
          </a:effectLst>
        </p:spPr>
        <p:txBody>
          <a:bodyPr rtlCol="0" anchor="ctr"/>
          <a:p>
            <a:pPr algn="ctr"/>
            <a:endParaRPr lang="zh-CN" altLang="en-US"/>
          </a:p>
        </p:txBody>
      </p:sp>
      <p:sp>
        <p:nvSpPr>
          <p:cNvPr id="48" name="文本框 47"/>
          <p:cNvSpPr txBox="1"/>
          <p:nvPr>
            <p:custDataLst>
              <p:tags r:id="rId14"/>
            </p:custDataLst>
          </p:nvPr>
        </p:nvSpPr>
        <p:spPr>
          <a:xfrm>
            <a:off x="4930775" y="2155825"/>
            <a:ext cx="401320" cy="255270"/>
          </a:xfrm>
          <a:prstGeom prst="rect">
            <a:avLst/>
          </a:prstGeom>
          <a:noFill/>
        </p:spPr>
        <p:txBody>
          <a:bodyPr wrap="square" bIns="0" rtlCol="0"/>
          <a:p>
            <a:pPr algn="ctr"/>
            <a:r>
              <a:rPr lang="en-US" altLang="zh-CN" sz="2000" spc="300">
                <a:solidFill>
                  <a:srgbClr val="02BBF3"/>
                </a:solidFill>
                <a:uFillTx/>
                <a:latin typeface="思源黑体 CN Regular" panose="020B0500000000000000" charset="-122"/>
                <a:ea typeface="思源黑体 CN Regular" panose="020B0500000000000000" charset="-122"/>
              </a:rPr>
              <a:t>2</a:t>
            </a:r>
            <a:endParaRPr lang="en-US" altLang="zh-CN" sz="2000" spc="300">
              <a:solidFill>
                <a:srgbClr val="02BBF3"/>
              </a:solidFill>
              <a:uFillTx/>
              <a:latin typeface="思源黑体 CN Regular" panose="020B0500000000000000" charset="-122"/>
              <a:ea typeface="思源黑体 CN Regular" panose="020B0500000000000000" charset="-122"/>
            </a:endParaRPr>
          </a:p>
        </p:txBody>
      </p:sp>
      <p:sp>
        <p:nvSpPr>
          <p:cNvPr id="49" name="文本框 48"/>
          <p:cNvSpPr txBox="1"/>
          <p:nvPr>
            <p:custDataLst>
              <p:tags r:id="rId15"/>
            </p:custDataLst>
          </p:nvPr>
        </p:nvSpPr>
        <p:spPr>
          <a:xfrm>
            <a:off x="3407005" y="5611022"/>
            <a:ext cx="401126" cy="254971"/>
          </a:xfrm>
          <a:prstGeom prst="rect">
            <a:avLst/>
          </a:prstGeom>
          <a:noFill/>
        </p:spPr>
        <p:txBody>
          <a:bodyPr wrap="square" bIns="0" rtlCol="0"/>
          <a:p>
            <a:pPr algn="ctr"/>
            <a:r>
              <a:rPr lang="en-US" altLang="zh-CN" sz="2000" spc="300">
                <a:solidFill>
                  <a:srgbClr val="00D0FF"/>
                </a:solidFill>
                <a:uFillTx/>
                <a:latin typeface="思源黑体 CN Regular" panose="020B0500000000000000" charset="-122"/>
                <a:ea typeface="思源黑体 CN Regular" panose="020B0500000000000000" charset="-122"/>
              </a:rPr>
              <a:t>1</a:t>
            </a:r>
            <a:endParaRPr lang="en-US" altLang="zh-CN" sz="2000" spc="300">
              <a:solidFill>
                <a:srgbClr val="00D0FF"/>
              </a:solidFill>
              <a:uFillTx/>
              <a:latin typeface="思源黑体 CN Regular" panose="020B0500000000000000" charset="-122"/>
              <a:ea typeface="思源黑体 CN Regular" panose="020B0500000000000000" charset="-122"/>
            </a:endParaRPr>
          </a:p>
        </p:txBody>
      </p:sp>
      <p:sp>
        <p:nvSpPr>
          <p:cNvPr id="50" name="文本框 49"/>
          <p:cNvSpPr txBox="1"/>
          <p:nvPr>
            <p:custDataLst>
              <p:tags r:id="rId16"/>
            </p:custDataLst>
          </p:nvPr>
        </p:nvSpPr>
        <p:spPr>
          <a:xfrm>
            <a:off x="6520202" y="5776583"/>
            <a:ext cx="401126" cy="254971"/>
          </a:xfrm>
          <a:prstGeom prst="rect">
            <a:avLst/>
          </a:prstGeom>
          <a:noFill/>
        </p:spPr>
        <p:txBody>
          <a:bodyPr wrap="square" bIns="0" rtlCol="0"/>
          <a:p>
            <a:pPr algn="ctr"/>
            <a:r>
              <a:rPr lang="en-US" altLang="zh-CN" sz="2000" spc="300">
                <a:solidFill>
                  <a:srgbClr val="01A9E7"/>
                </a:solidFill>
                <a:uFillTx/>
                <a:latin typeface="思源黑体 CN Regular" panose="020B0500000000000000" charset="-122"/>
                <a:ea typeface="思源黑体 CN Regular" panose="020B0500000000000000" charset="-122"/>
              </a:rPr>
              <a:t>3</a:t>
            </a:r>
            <a:endParaRPr lang="en-US" altLang="zh-CN" sz="2000" spc="300">
              <a:solidFill>
                <a:srgbClr val="01A9E7"/>
              </a:solidFill>
              <a:uFillTx/>
              <a:latin typeface="思源黑体 CN Regular" panose="020B0500000000000000" charset="-122"/>
              <a:ea typeface="思源黑体 CN Regular" panose="020B0500000000000000" charset="-122"/>
            </a:endParaRPr>
          </a:p>
        </p:txBody>
      </p:sp>
      <p:sp>
        <p:nvSpPr>
          <p:cNvPr id="51" name="文本框 50"/>
          <p:cNvSpPr txBox="1"/>
          <p:nvPr>
            <p:custDataLst>
              <p:tags r:id="rId17"/>
            </p:custDataLst>
          </p:nvPr>
        </p:nvSpPr>
        <p:spPr>
          <a:xfrm>
            <a:off x="7854800" y="2156111"/>
            <a:ext cx="401126" cy="254971"/>
          </a:xfrm>
          <a:prstGeom prst="rect">
            <a:avLst/>
          </a:prstGeom>
          <a:noFill/>
        </p:spPr>
        <p:txBody>
          <a:bodyPr wrap="square" bIns="0" rtlCol="0"/>
          <a:p>
            <a:pPr algn="ctr"/>
            <a:r>
              <a:rPr lang="en-US" altLang="zh-CN" sz="2000" spc="300">
                <a:solidFill>
                  <a:srgbClr val="0097DB"/>
                </a:solidFill>
                <a:uFillTx/>
                <a:latin typeface="思源黑体 CN Regular" panose="020B0500000000000000" charset="-122"/>
                <a:ea typeface="思源黑体 CN Regular" panose="020B0500000000000000" charset="-122"/>
              </a:rPr>
              <a:t>4</a:t>
            </a:r>
            <a:endParaRPr lang="en-US" altLang="zh-CN" sz="2000" spc="300">
              <a:solidFill>
                <a:srgbClr val="0097DB"/>
              </a:solidFill>
              <a:uFillTx/>
              <a:latin typeface="思源黑体 CN Regular" panose="020B0500000000000000" charset="-122"/>
              <a:ea typeface="思源黑体 CN Regular" panose="020B0500000000000000" charset="-122"/>
            </a:endParaRPr>
          </a:p>
        </p:txBody>
      </p:sp>
      <p:sp>
        <p:nvSpPr>
          <p:cNvPr id="54" name="文本框 53"/>
          <p:cNvSpPr txBox="1"/>
          <p:nvPr>
            <p:custDataLst>
              <p:tags r:id="rId18"/>
            </p:custDataLst>
          </p:nvPr>
        </p:nvSpPr>
        <p:spPr>
          <a:xfrm>
            <a:off x="2860966" y="4391456"/>
            <a:ext cx="1490461" cy="698355"/>
          </a:xfrm>
          <a:prstGeom prst="rect">
            <a:avLst/>
          </a:prstGeom>
          <a:noFill/>
        </p:spPr>
        <p:txBody>
          <a:bodyPr wrap="square" bIns="0" rtlCol="0"/>
          <a:p>
            <a:pPr algn="ctr"/>
            <a:r>
              <a:rPr lang="zh-CN" altLang="en-US" sz="2400" noProof="0" dirty="0">
                <a:solidFill>
                  <a:srgbClr val="000000"/>
                </a:solidFill>
                <a:latin typeface="黑体" charset="0"/>
                <a:ea typeface="黑体" charset="0"/>
                <a:cs typeface="黑体" charset="0"/>
                <a:sym typeface="+mn-ea"/>
              </a:rPr>
              <a:t>课程的价值取向</a:t>
            </a:r>
            <a:endParaRPr kumimoji="0" lang="en-US" altLang="zh-CN" sz="2400" kern="1200" cap="none" spc="0" normalizeH="0" baseline="0" noProof="0" dirty="0">
              <a:solidFill>
                <a:srgbClr val="000000"/>
              </a:solidFill>
              <a:latin typeface="黑体" charset="0"/>
              <a:ea typeface="黑体" charset="0"/>
              <a:cs typeface="黑体" charset="0"/>
            </a:endParaRPr>
          </a:p>
          <a:p>
            <a:pPr algn="ctr"/>
            <a:endParaRPr kumimoji="0" lang="en-US" altLang="zh-CN" sz="2400" kern="1200" cap="none" spc="0" normalizeH="0" baseline="0" noProof="0" dirty="0">
              <a:solidFill>
                <a:srgbClr val="000000"/>
              </a:solidFill>
              <a:uFillTx/>
              <a:latin typeface="黑体" charset="0"/>
              <a:ea typeface="黑体" charset="0"/>
              <a:cs typeface="黑体" charset="0"/>
            </a:endParaRPr>
          </a:p>
        </p:txBody>
      </p:sp>
      <p:sp>
        <p:nvSpPr>
          <p:cNvPr id="56" name="文本框 55"/>
          <p:cNvSpPr txBox="1"/>
          <p:nvPr>
            <p:custDataLst>
              <p:tags r:id="rId19"/>
            </p:custDataLst>
          </p:nvPr>
        </p:nvSpPr>
        <p:spPr>
          <a:xfrm>
            <a:off x="5973688" y="4359649"/>
            <a:ext cx="1490109" cy="1189199"/>
          </a:xfrm>
          <a:prstGeom prst="rect">
            <a:avLst/>
          </a:prstGeom>
          <a:noFill/>
        </p:spPr>
        <p:txBody>
          <a:bodyPr wrap="square" bIns="0" rtlCol="0"/>
          <a:p>
            <a:pPr algn="ctr"/>
            <a:r>
              <a:rPr lang="zh-CN" altLang="en-US" sz="2400" noProof="0" dirty="0">
                <a:solidFill>
                  <a:srgbClr val="000000"/>
                </a:solidFill>
                <a:latin typeface="黑体" charset="0"/>
                <a:ea typeface="黑体" charset="0"/>
                <a:cs typeface="黑体" charset="0"/>
                <a:sym typeface="+mn-ea"/>
              </a:rPr>
              <a:t>分科课程与活动课程</a:t>
            </a:r>
            <a:endParaRPr kumimoji="0" lang="en-US" altLang="zh-CN" sz="2400" kern="1200" cap="none" spc="0" normalizeH="0" baseline="0" noProof="0" dirty="0">
              <a:solidFill>
                <a:srgbClr val="000000"/>
              </a:solidFill>
              <a:latin typeface="黑体" charset="0"/>
              <a:ea typeface="黑体" charset="0"/>
              <a:cs typeface="黑体" charset="0"/>
            </a:endParaRPr>
          </a:p>
          <a:p>
            <a:pPr algn="ctr"/>
            <a:endParaRPr kumimoji="0" lang="en-US" altLang="zh-CN" sz="2400" kern="1200" cap="none" spc="0" normalizeH="0" baseline="0" noProof="0" dirty="0">
              <a:solidFill>
                <a:srgbClr val="000000"/>
              </a:solidFill>
              <a:uFillTx/>
              <a:latin typeface="黑体" charset="0"/>
              <a:ea typeface="黑体" charset="0"/>
              <a:cs typeface="黑体" charset="0"/>
            </a:endParaRPr>
          </a:p>
        </p:txBody>
      </p:sp>
      <p:sp>
        <p:nvSpPr>
          <p:cNvPr id="58" name="文本框 57"/>
          <p:cNvSpPr txBox="1"/>
          <p:nvPr>
            <p:custDataLst>
              <p:tags r:id="rId20"/>
            </p:custDataLst>
          </p:nvPr>
        </p:nvSpPr>
        <p:spPr>
          <a:xfrm>
            <a:off x="4385482" y="2848476"/>
            <a:ext cx="1490109" cy="1236141"/>
          </a:xfrm>
          <a:prstGeom prst="rect">
            <a:avLst/>
          </a:prstGeom>
          <a:noFill/>
        </p:spPr>
        <p:txBody>
          <a:bodyPr wrap="square" bIns="0" rtlCol="0"/>
          <a:p>
            <a:pPr algn="ctr"/>
            <a:r>
              <a:rPr lang="zh-CN" altLang="en-US" sz="2400" noProof="0" dirty="0">
                <a:solidFill>
                  <a:srgbClr val="000000"/>
                </a:solidFill>
                <a:latin typeface="黑体" charset="0"/>
                <a:ea typeface="黑体" charset="0"/>
                <a:cs typeface="黑体" charset="0"/>
                <a:sym typeface="+mn-ea"/>
              </a:rPr>
              <a:t>一元化课程与多元文化课程</a:t>
            </a:r>
            <a:endParaRPr lang="zh-CN" altLang="en-US" sz="2400" spc="300" noProof="0" dirty="0">
              <a:solidFill>
                <a:srgbClr val="000000"/>
              </a:solidFill>
              <a:uFillTx/>
              <a:latin typeface="黑体" charset="0"/>
              <a:ea typeface="黑体" charset="0"/>
              <a:cs typeface="黑体" charset="0"/>
              <a:sym typeface="+mn-ea"/>
            </a:endParaRPr>
          </a:p>
        </p:txBody>
      </p:sp>
      <p:sp>
        <p:nvSpPr>
          <p:cNvPr id="60" name="文本框 59"/>
          <p:cNvSpPr txBox="1"/>
          <p:nvPr>
            <p:custDataLst>
              <p:tags r:id="rId21"/>
            </p:custDataLst>
          </p:nvPr>
        </p:nvSpPr>
        <p:spPr>
          <a:xfrm>
            <a:off x="7309653" y="2848199"/>
            <a:ext cx="1490354" cy="278975"/>
          </a:xfrm>
          <a:prstGeom prst="rect">
            <a:avLst/>
          </a:prstGeom>
          <a:noFill/>
        </p:spPr>
        <p:txBody>
          <a:bodyPr wrap="square" bIns="0" rtlCol="0"/>
          <a:p>
            <a:pPr algn="ctr"/>
            <a:r>
              <a:rPr lang="zh-CN" altLang="en-US" sz="2400" noProof="0" dirty="0">
                <a:solidFill>
                  <a:srgbClr val="000000"/>
                </a:solidFill>
                <a:latin typeface="黑体" charset="0"/>
                <a:ea typeface="黑体" charset="0"/>
                <a:cs typeface="黑体" charset="0"/>
                <a:sym typeface="+mn-ea"/>
              </a:rPr>
              <a:t>显性课程与隐性课程</a:t>
            </a:r>
            <a:endParaRPr kumimoji="0" lang="en-US" altLang="zh-CN" sz="2400" kern="1200" cap="none" spc="0" normalizeH="0" baseline="0" noProof="0" dirty="0">
              <a:solidFill>
                <a:srgbClr val="000000"/>
              </a:solidFill>
              <a:uFillTx/>
              <a:latin typeface="黑体" charset="0"/>
              <a:ea typeface="黑体" charset="0"/>
              <a:cs typeface="黑体" charset="0"/>
            </a:endParaRPr>
          </a:p>
        </p:txBody>
      </p:sp>
    </p:spTree>
    <p:custDataLst>
      <p:tags r:id="rId22"/>
    </p:custDataLst>
  </p:cSld>
  <p:clrMapOvr>
    <a:masterClrMapping/>
  </p:clrMapOvr>
  <p:transition spd="slow" advClick="0" advTm="6000">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16386" name="标题 1"/>
          <p:cNvSpPr>
            <a:spLocks noGrp="1"/>
          </p:cNvSpPr>
          <p:nvPr>
            <p:ph type="title" idx="4294967295"/>
          </p:nvPr>
        </p:nvSpPr>
        <p:spPr>
          <a:xfrm>
            <a:off x="417830" y="12890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377950" y="1146810"/>
            <a:ext cx="10026650" cy="1553210"/>
          </a:xfrm>
          <a:prstGeom prst="rect">
            <a:avLst/>
          </a:prstGeom>
          <a:noFill/>
        </p:spPr>
        <p:txBody>
          <a:bodyPr wrap="square" rtlCol="0">
            <a:spAutoFit/>
          </a:bodyPr>
          <a:lstStyle/>
          <a:p>
            <a:pPr marR="0" defTabSz="914400" eaLnBrk="1" fontAlgn="auto" hangingPunct="1">
              <a:lnSpc>
                <a:spcPts val="3800"/>
              </a:lnSpc>
              <a:spcBef>
                <a:spcPts val="0"/>
              </a:spcBef>
              <a:spcAft>
                <a:spcPts val="0"/>
              </a:spcAft>
              <a:buClrTx/>
              <a:buSzTx/>
              <a:buFontTx/>
              <a:buNone/>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课程理论的一些基本问题</a:t>
            </a:r>
            <a:endParaRPr kumimoji="0" lang="en-US" altLang="zh-CN" sz="2800" kern="1200" cap="none" spc="0" normalizeH="0" baseline="0" noProof="0" dirty="0">
              <a:solidFill>
                <a:srgbClr val="000000"/>
              </a:solidFill>
              <a:latin typeface="黑体" charset="0"/>
              <a:ea typeface="黑体" charset="0"/>
              <a:cs typeface="黑体" charset="0"/>
            </a:endParaRPr>
          </a:p>
          <a:p>
            <a:pPr marL="457200" marR="0" indent="-457200" defTabSz="914400" eaLnBrk="1" fontAlgn="auto" hangingPunct="1">
              <a:lnSpc>
                <a:spcPts val="3800"/>
              </a:lnSpc>
              <a:spcBef>
                <a:spcPts val="0"/>
              </a:spcBef>
              <a:spcAft>
                <a:spcPts val="0"/>
              </a:spcAft>
              <a:buClrTx/>
              <a:buSzTx/>
              <a:buFontTx/>
              <a:buAutoNum type="arabicPeriod"/>
            </a:pPr>
            <a:r>
              <a:rPr kumimoji="0" lang="zh-CN" altLang="en-US" sz="2400" kern="1200" cap="none" spc="0" normalizeH="0" baseline="0" noProof="0" dirty="0">
                <a:solidFill>
                  <a:srgbClr val="000000"/>
                </a:solidFill>
                <a:latin typeface="黑体" charset="0"/>
                <a:ea typeface="黑体" charset="0"/>
                <a:cs typeface="黑体" charset="0"/>
              </a:rPr>
              <a:t>课程的价值取向</a:t>
            </a:r>
            <a:endParaRPr kumimoji="0" lang="en-US" altLang="zh-CN" sz="24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pPr>
            <a:r>
              <a:rPr kumimoji="0" lang="zh-CN" altLang="en-US" sz="2400" kern="1200" cap="none" spc="0" normalizeH="0" baseline="0" noProof="0" dirty="0">
                <a:solidFill>
                  <a:srgbClr val="000000"/>
                </a:solidFill>
                <a:latin typeface="黑体" charset="0"/>
                <a:ea typeface="黑体" charset="0"/>
                <a:cs typeface="黑体" charset="0"/>
              </a:rPr>
              <a:t>课程的价值问题是课程的核心问题。</a:t>
            </a:r>
            <a:endParaRPr kumimoji="0" lang="en-US" altLang="zh-CN" sz="2200" kern="1200" cap="none" spc="0" normalizeH="0" baseline="0" noProof="0" dirty="0">
              <a:solidFill>
                <a:srgbClr val="000000"/>
              </a:solidFill>
              <a:latin typeface="黑体" charset="0"/>
              <a:ea typeface="黑体" charset="0"/>
              <a:cs typeface="黑体" charset="0"/>
            </a:endParaRPr>
          </a:p>
        </p:txBody>
      </p:sp>
      <p:sp>
        <p:nvSpPr>
          <p:cNvPr id="2" name="Shape 681"/>
          <p:cNvSpPr/>
          <p:nvPr>
            <p:custDataLst>
              <p:tags r:id="rId2"/>
            </p:custDataLst>
          </p:nvPr>
        </p:nvSpPr>
        <p:spPr>
          <a:xfrm>
            <a:off x="984885" y="3925072"/>
            <a:ext cx="1777069" cy="137424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marL="0" indent="0" algn="ctr">
              <a:lnSpc>
                <a:spcPct val="100000"/>
              </a:lnSpc>
              <a:spcBef>
                <a:spcPts val="0"/>
              </a:spcBef>
              <a:spcAft>
                <a:spcPts val="0"/>
              </a:spcAft>
              <a:buSzPct val="100000"/>
            </a:pPr>
            <a:r>
              <a:rPr lang="zh-CN" sz="2000" b="1" dirty="0" smtClean="0">
                <a:solidFill>
                  <a:srgbClr val="FFFFFF"/>
                </a:solidFill>
                <a:latin typeface="+mj-lt"/>
                <a:ea typeface="+mj-ea"/>
                <a:cs typeface="+mj-cs"/>
                <a:sym typeface="+mn-lt"/>
              </a:rPr>
              <a:t>课程的价值取向</a:t>
            </a:r>
            <a:endParaRPr lang="zh-CN" sz="2000" b="1" dirty="0" smtClean="0">
              <a:solidFill>
                <a:srgbClr val="FFFFFF"/>
              </a:solidFill>
              <a:latin typeface="+mj-lt"/>
              <a:ea typeface="+mj-ea"/>
              <a:cs typeface="+mj-cs"/>
              <a:sym typeface="+mn-lt"/>
            </a:endParaRPr>
          </a:p>
        </p:txBody>
      </p:sp>
      <p:sp>
        <p:nvSpPr>
          <p:cNvPr id="4" name="Shape 682"/>
          <p:cNvSpPr/>
          <p:nvPr>
            <p:custDataLst>
              <p:tags r:id="rId3"/>
            </p:custDataLst>
          </p:nvPr>
        </p:nvSpPr>
        <p:spPr>
          <a:xfrm>
            <a:off x="3473178" y="3049415"/>
            <a:ext cx="1559806" cy="937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r>
              <a:rPr lang="en-US" altLang="zh-CN" sz="1800" dirty="0" smtClean="0">
                <a:solidFill>
                  <a:srgbClr val="FFFFFF"/>
                </a:solidFill>
                <a:sym typeface="+mn-lt"/>
              </a:rPr>
              <a:t>杜威的“手段”价值取向</a:t>
            </a:r>
            <a:endParaRPr lang="en-US" altLang="zh-CN" sz="1800" dirty="0" smtClean="0">
              <a:solidFill>
                <a:srgbClr val="FFFFFF"/>
              </a:solidFill>
              <a:sym typeface="+mn-lt"/>
            </a:endParaRPr>
          </a:p>
        </p:txBody>
      </p:sp>
      <p:sp>
        <p:nvSpPr>
          <p:cNvPr id="6" name="Shape 684"/>
          <p:cNvSpPr/>
          <p:nvPr>
            <p:custDataLst>
              <p:tags r:id="rId4"/>
            </p:custDataLst>
          </p:nvPr>
        </p:nvSpPr>
        <p:spPr>
          <a:xfrm>
            <a:off x="3486385" y="5237897"/>
            <a:ext cx="1728201" cy="9370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r>
              <a:rPr lang="en-US" altLang="zh-CN" sz="1800" dirty="0" smtClean="0">
                <a:solidFill>
                  <a:srgbClr val="FFFFFF"/>
                </a:solidFill>
                <a:sym typeface="+mn-lt"/>
              </a:rPr>
              <a:t>彼得斯的“目的”价值取向</a:t>
            </a:r>
            <a:endParaRPr lang="en-US" altLang="zh-CN" sz="1800" dirty="0" smtClean="0">
              <a:solidFill>
                <a:srgbClr val="FFFFFF"/>
              </a:solidFill>
              <a:sym typeface="+mn-lt"/>
            </a:endParaRPr>
          </a:p>
        </p:txBody>
      </p:sp>
      <p:sp>
        <p:nvSpPr>
          <p:cNvPr id="8" name="Shape 687"/>
          <p:cNvSpPr/>
          <p:nvPr>
            <p:custDataLst>
              <p:tags r:id="rId5"/>
            </p:custDataLst>
          </p:nvPr>
        </p:nvSpPr>
        <p:spPr bwMode="auto">
          <a:xfrm>
            <a:off x="2563138" y="3528135"/>
            <a:ext cx="844921" cy="381933"/>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chemeClr val="tx1">
                <a:lumMod val="50000"/>
                <a:lumOff val="50000"/>
              </a:schemeClr>
            </a:solidFill>
            <a:prstDash val="solid"/>
            <a:miter lim="400000"/>
            <a:headEnd type="triangle" w="med" len="med"/>
          </a:ln>
          <a:effectLst/>
        </p:spPr>
        <p:txBody>
          <a:bodyPr lIns="25400" tIns="25400" rIns="25400" bIns="25400" anchor="ctr">
            <a:normAutofit lnSpcReduction="10000"/>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mn-lt"/>
            </a:endParaRPr>
          </a:p>
        </p:txBody>
      </p:sp>
      <p:sp>
        <p:nvSpPr>
          <p:cNvPr id="9" name="Shape 688"/>
          <p:cNvSpPr/>
          <p:nvPr>
            <p:custDataLst>
              <p:tags r:id="rId6"/>
            </p:custDataLst>
          </p:nvPr>
        </p:nvSpPr>
        <p:spPr bwMode="auto">
          <a:xfrm rot="10800000" flipH="1">
            <a:off x="2563138" y="5314993"/>
            <a:ext cx="844921" cy="381934"/>
          </a:xfrm>
          <a:custGeom>
            <a:avLst/>
            <a:gdLst/>
            <a:ahLst/>
            <a:cxnLst>
              <a:cxn ang="0">
                <a:pos x="wd2" y="hd2"/>
              </a:cxn>
              <a:cxn ang="5400000">
                <a:pos x="wd2" y="hd2"/>
              </a:cxn>
              <a:cxn ang="10800000">
                <a:pos x="wd2" y="hd2"/>
              </a:cxn>
              <a:cxn ang="16200000">
                <a:pos x="wd2" y="hd2"/>
              </a:cxn>
            </a:cxnLst>
            <a:rect l="0" t="0" r="r" b="b"/>
            <a:pathLst>
              <a:path w="21600" h="16987" extrusionOk="0">
                <a:moveTo>
                  <a:pt x="21600" y="901"/>
                </a:moveTo>
                <a:cubicBezTo>
                  <a:pt x="7274" y="-4613"/>
                  <a:pt x="0" y="16987"/>
                  <a:pt x="0" y="16987"/>
                </a:cubicBezTo>
              </a:path>
            </a:pathLst>
          </a:custGeom>
          <a:noFill/>
          <a:ln w="38100" cap="flat">
            <a:solidFill>
              <a:schemeClr val="tx1">
                <a:lumMod val="50000"/>
                <a:lumOff val="50000"/>
              </a:schemeClr>
            </a:solidFill>
            <a:prstDash val="solid"/>
            <a:miter lim="400000"/>
            <a:headEnd type="triangle" w="med" len="med"/>
          </a:ln>
          <a:effectLst/>
        </p:spPr>
        <p:txBody>
          <a:bodyPr lIns="25400" tIns="25400" rIns="25400" bIns="25400" anchor="ctr">
            <a:normAutofit lnSpcReduction="10000"/>
          </a:bodyPr>
          <a:lstStyle/>
          <a:p>
            <a:pPr algn="ctr" defTabSz="292100" eaLnBrk="1" hangingPunct="1">
              <a:lnSpc>
                <a:spcPct val="110000"/>
              </a:lnSpc>
              <a:spcBef>
                <a:spcPts val="1500"/>
              </a:spcBef>
              <a:spcAft>
                <a:spcPts val="0"/>
              </a:spcAft>
              <a:defRPr sz="2000">
                <a:solidFill>
                  <a:srgbClr val="4C4C4C"/>
                </a:solidFill>
                <a:latin typeface="Helvetica Neue Light" panose="02000503000000020004"/>
                <a:ea typeface="Helvetica Neue Light" panose="02000503000000020004"/>
                <a:cs typeface="Helvetica Neue Light" panose="02000503000000020004"/>
                <a:sym typeface="Helvetica Neue Light" panose="02000503000000020004"/>
              </a:defRPr>
            </a:pPr>
            <a:endParaRPr sz="1400">
              <a:solidFill>
                <a:srgbClr val="FFFFFF"/>
              </a:solidFill>
              <a:sym typeface="+mn-lt"/>
            </a:endParaRPr>
          </a:p>
        </p:txBody>
      </p:sp>
      <p:sp>
        <p:nvSpPr>
          <p:cNvPr id="15" name="文本框 14"/>
          <p:cNvSpPr txBox="1"/>
          <p:nvPr>
            <p:custDataLst>
              <p:tags r:id="rId7"/>
            </p:custDataLst>
          </p:nvPr>
        </p:nvSpPr>
        <p:spPr>
          <a:xfrm>
            <a:off x="5338077" y="2847340"/>
            <a:ext cx="6302618" cy="1515560"/>
          </a:xfrm>
          <a:prstGeom prst="rect">
            <a:avLst/>
          </a:prstGeom>
          <a:noFill/>
        </p:spPr>
        <p:txBody>
          <a:bodyPr wrap="square" rtlCol="0"/>
          <a:lstStyle/>
          <a:p>
            <a:pPr marR="0" defTabSz="914400" eaLnBrk="1" fontAlgn="auto" hangingPunct="1">
              <a:lnSpc>
                <a:spcPts val="3300"/>
              </a:lnSpc>
              <a:spcBef>
                <a:spcPts val="0"/>
              </a:spcBef>
              <a:spcAft>
                <a:spcPts val="0"/>
              </a:spcAft>
              <a:buClrTx/>
              <a:buSzTx/>
              <a:buFontTx/>
              <a:buNone/>
              <a:defRPr/>
            </a:pPr>
            <a:r>
              <a:rPr lang="zh-CN" altLang="en-US" sz="1800" noProof="0" dirty="0">
                <a:solidFill>
                  <a:srgbClr val="000000"/>
                </a:solidFill>
                <a:latin typeface="黑体" charset="0"/>
                <a:ea typeface="黑体" charset="0"/>
                <a:sym typeface="+mn-ea"/>
              </a:rPr>
              <a:t>学校为儿童提供的各种学科本身并不存在所谓的内在价值，其价值在于它的社会工具性，在于为儿童提供能使儿童进步的手段，并使儿童掌握这种手段。</a:t>
            </a:r>
            <a:endParaRPr lang="zh-CN" altLang="en-US" sz="1800" b="1" noProof="0" dirty="0">
              <a:solidFill>
                <a:srgbClr val="000000"/>
              </a:solidFill>
              <a:latin typeface="黑体" charset="0"/>
              <a:ea typeface="黑体" charset="0"/>
              <a:cs typeface="+mj-cs"/>
              <a:sym typeface="+mn-ea"/>
            </a:endParaRPr>
          </a:p>
        </p:txBody>
      </p:sp>
      <p:sp>
        <p:nvSpPr>
          <p:cNvPr id="17" name="文本框 16"/>
          <p:cNvSpPr txBox="1"/>
          <p:nvPr>
            <p:custDataLst>
              <p:tags r:id="rId8"/>
            </p:custDataLst>
          </p:nvPr>
        </p:nvSpPr>
        <p:spPr>
          <a:xfrm>
            <a:off x="5468170" y="4966483"/>
            <a:ext cx="6225355" cy="1189335"/>
          </a:xfrm>
          <a:prstGeom prst="rect">
            <a:avLst/>
          </a:prstGeom>
          <a:noFill/>
        </p:spPr>
        <p:txBody>
          <a:bodyPr wrap="square" rtlCol="0">
            <a:normAutofit fontScale="25000"/>
          </a:bodyPr>
          <a:lstStyle/>
          <a:p>
            <a:pPr marR="0" defTabSz="914400" eaLnBrk="1" fontAlgn="auto" hangingPunct="1">
              <a:lnSpc>
                <a:spcPts val="3300"/>
              </a:lnSpc>
              <a:spcBef>
                <a:spcPts val="0"/>
              </a:spcBef>
              <a:spcAft>
                <a:spcPts val="0"/>
              </a:spcAft>
              <a:buClrTx/>
              <a:buSzTx/>
              <a:buFontTx/>
              <a:buNone/>
              <a:defRPr/>
            </a:pPr>
            <a:r>
              <a:rPr lang="zh-CN" altLang="en-US" sz="7200" noProof="0" dirty="0">
                <a:solidFill>
                  <a:srgbClr val="000000"/>
                </a:solidFill>
                <a:latin typeface="黑体" charset="0"/>
                <a:ea typeface="黑体" charset="0"/>
                <a:sym typeface="+mn-ea"/>
              </a:rPr>
              <a:t>课程本身就是目的，课程具有内在的和固有的价值，人们之所以选择某种课程活动，是出于课程活动自身的理由。</a:t>
            </a:r>
            <a:endParaRPr lang="en-US" altLang="zh-CN" sz="7200" b="1" dirty="0">
              <a:solidFill>
                <a:schemeClr val="accent1"/>
              </a:solidFill>
              <a:latin typeface="+mj-lt"/>
              <a:ea typeface="+mj-ea"/>
              <a:cs typeface="+mj-cs"/>
            </a:endParaRPr>
          </a:p>
        </p:txBody>
      </p:sp>
    </p:spTree>
    <p:custDataLst>
      <p:tags r:id="rId9"/>
    </p:custDataLst>
  </p:cSld>
  <p:clrMapOvr>
    <a:masterClrMapping/>
  </p:clrMapOvr>
  <p:transition spd="slow" advClick="0" advTm="6000">
    <p:fade/>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p:sp>
        <p:nvSpPr>
          <p:cNvPr id="20482" name="标题 1"/>
          <p:cNvSpPr>
            <a:spLocks noGrp="1"/>
          </p:cNvSpPr>
          <p:nvPr>
            <p:ph type="title" idx="4294967295"/>
          </p:nvPr>
        </p:nvSpPr>
        <p:spPr>
          <a:xfrm>
            <a:off x="1527175" y="41275"/>
            <a:ext cx="10515600" cy="1325563"/>
          </a:xfrm>
          <a:noFill/>
          <a:ln w="9525">
            <a:noFill/>
          </a:ln>
        </p:spPr>
        <p:txBody>
          <a:bodyPr vert="horz" wrap="square" lIns="91440" tIns="45720" rIns="91440" bIns="45720" anchor="ctr" anchorCtr="0">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lgn="l">
              <a:buClrTx/>
              <a:buSzTx/>
              <a:buFontTx/>
            </a:pPr>
            <a:r>
              <a:rPr lang="zh-CN" altLang="en-US" dirty="0">
                <a:solidFill>
                  <a:schemeClr val="accent1"/>
                </a:solidFill>
                <a:latin typeface="黑体" charset="0"/>
                <a:ea typeface="黑体" charset="0"/>
                <a:cs typeface="黑体" charset="0"/>
                <a:sym typeface="+mn-ea"/>
              </a:rPr>
              <a:t>二、 课程理论</a:t>
            </a:r>
            <a:endParaRPr lang="zh-CN" altLang="en-US" dirty="0">
              <a:solidFill>
                <a:schemeClr val="accent1"/>
              </a:solidFill>
              <a:latin typeface="黑体" charset="0"/>
              <a:ea typeface="黑体" charset="0"/>
              <a:cs typeface="黑体" charset="0"/>
              <a:sym typeface="+mn-ea"/>
            </a:endParaRPr>
          </a:p>
        </p:txBody>
      </p:sp>
      <p:sp>
        <p:nvSpPr>
          <p:cNvPr id="12" name="文本框 11"/>
          <p:cNvSpPr txBox="1"/>
          <p:nvPr/>
        </p:nvSpPr>
        <p:spPr>
          <a:xfrm>
            <a:off x="1115695" y="1259205"/>
            <a:ext cx="10026650" cy="1553210"/>
          </a:xfrm>
          <a:prstGeom prst="rect">
            <a:avLst/>
          </a:prstGeom>
          <a:noFill/>
        </p:spPr>
        <p:txBody>
          <a:bodyPr wrap="square" rtlCol="0">
            <a:spAutoFit/>
          </a:bodyPr>
          <a:lstStyle/>
          <a:p>
            <a:pPr marR="0" defTabSz="914400" eaLnBrk="1" fontAlgn="auto" hangingPunct="1">
              <a:lnSpc>
                <a:spcPts val="3800"/>
              </a:lnSpc>
              <a:spcBef>
                <a:spcPts val="0"/>
              </a:spcBef>
              <a:spcAft>
                <a:spcPts val="0"/>
              </a:spcAft>
              <a:buClrTx/>
              <a:buSzTx/>
              <a:buFontTx/>
              <a:buNone/>
              <a:defRPr/>
            </a:pPr>
            <a:r>
              <a:rPr kumimoji="0" lang="en-US" altLang="zh-CN" sz="2800" kern="1200" cap="none" spc="0" normalizeH="0" baseline="0" noProof="0" dirty="0">
                <a:solidFill>
                  <a:srgbClr val="000000"/>
                </a:solidFill>
                <a:latin typeface="黑体" charset="0"/>
                <a:ea typeface="黑体" charset="0"/>
                <a:cs typeface="黑体" charset="0"/>
              </a:rPr>
              <a:t>(</a:t>
            </a:r>
            <a:r>
              <a:rPr kumimoji="0" lang="zh-CN" altLang="en-US" sz="2800" kern="1200" cap="none" spc="0" normalizeH="0" baseline="0" noProof="0" dirty="0">
                <a:solidFill>
                  <a:srgbClr val="000000"/>
                </a:solidFill>
                <a:latin typeface="黑体" charset="0"/>
                <a:ea typeface="黑体" charset="0"/>
                <a:cs typeface="黑体" charset="0"/>
              </a:rPr>
              <a:t>二</a:t>
            </a:r>
            <a:r>
              <a:rPr kumimoji="0" lang="en-US" altLang="zh-CN" sz="2800" kern="1200" cap="none" spc="0" normalizeH="0" baseline="0" noProof="0" dirty="0">
                <a:solidFill>
                  <a:srgbClr val="000000"/>
                </a:solidFill>
                <a:latin typeface="黑体" charset="0"/>
                <a:ea typeface="黑体" charset="0"/>
                <a:cs typeface="黑体" charset="0"/>
              </a:rPr>
              <a:t>) </a:t>
            </a:r>
            <a:r>
              <a:rPr kumimoji="0" lang="zh-CN" altLang="en-US" sz="2800" kern="1200" cap="none" spc="0" normalizeH="0" baseline="0" noProof="0" dirty="0">
                <a:solidFill>
                  <a:srgbClr val="000000"/>
                </a:solidFill>
                <a:latin typeface="黑体" charset="0"/>
                <a:ea typeface="黑体" charset="0"/>
                <a:cs typeface="黑体" charset="0"/>
              </a:rPr>
              <a:t>课程理论的一些基本问题</a:t>
            </a: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endParaRPr kumimoji="0" lang="en-US" altLang="zh-CN" sz="2800" kern="1200" cap="none" spc="0" normalizeH="0" baseline="0" noProof="0" dirty="0">
              <a:solidFill>
                <a:srgbClr val="000000"/>
              </a:solidFill>
              <a:latin typeface="黑体" charset="0"/>
              <a:ea typeface="黑体" charset="0"/>
              <a:cs typeface="黑体" charset="0"/>
            </a:endParaRPr>
          </a:p>
          <a:p>
            <a:pPr marR="0" defTabSz="914400" eaLnBrk="1" fontAlgn="auto" hangingPunct="1">
              <a:lnSpc>
                <a:spcPts val="3800"/>
              </a:lnSpc>
              <a:spcBef>
                <a:spcPts val="0"/>
              </a:spcBef>
              <a:spcAft>
                <a:spcPts val="0"/>
              </a:spcAft>
              <a:buClrTx/>
              <a:buSzTx/>
              <a:buFontTx/>
              <a:buNone/>
              <a:defRPr/>
            </a:pPr>
            <a:r>
              <a:rPr kumimoji="0" lang="en-US" altLang="zh-CN" sz="2400" kern="1200" cap="none" spc="0" normalizeH="0" baseline="0" noProof="0" dirty="0">
                <a:solidFill>
                  <a:srgbClr val="000000"/>
                </a:solidFill>
                <a:latin typeface="黑体" charset="0"/>
                <a:ea typeface="黑体" charset="0"/>
                <a:cs typeface="黑体" charset="0"/>
              </a:rPr>
              <a:t>2. </a:t>
            </a:r>
            <a:r>
              <a:rPr kumimoji="0" lang="zh-CN" altLang="en-US" sz="2400" kern="1200" cap="none" spc="0" normalizeH="0" baseline="0" noProof="0" dirty="0">
                <a:solidFill>
                  <a:srgbClr val="000000"/>
                </a:solidFill>
                <a:latin typeface="黑体" charset="0"/>
                <a:ea typeface="黑体" charset="0"/>
                <a:cs typeface="黑体" charset="0"/>
              </a:rPr>
              <a:t>一元化课程与多元文化课程</a:t>
            </a:r>
            <a:endParaRPr kumimoji="0" lang="zh-CN" altLang="en-US" sz="2200" kern="1200" cap="none" spc="0" normalizeH="0" baseline="0" noProof="0" dirty="0">
              <a:solidFill>
                <a:srgbClr val="000000"/>
              </a:solidFill>
              <a:latin typeface="黑体" charset="0"/>
              <a:ea typeface="黑体" charset="0"/>
              <a:cs typeface="黑体" charset="0"/>
            </a:endParaRPr>
          </a:p>
        </p:txBody>
      </p:sp>
      <p:sp>
        <p:nvSpPr>
          <p:cNvPr id="2" name="圆角矩形 1"/>
          <p:cNvSpPr/>
          <p:nvPr/>
        </p:nvSpPr>
        <p:spPr>
          <a:xfrm>
            <a:off x="1132840" y="2905125"/>
            <a:ext cx="3841115" cy="3529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3" name="圆角矩形 2"/>
          <p:cNvSpPr/>
          <p:nvPr/>
        </p:nvSpPr>
        <p:spPr>
          <a:xfrm>
            <a:off x="6721475" y="2857500"/>
            <a:ext cx="3841115" cy="3529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p>
            <a:pPr algn="ctr"/>
            <a:endParaRPr lang="zh-CN" altLang="en-US"/>
          </a:p>
        </p:txBody>
      </p:sp>
      <p:sp>
        <p:nvSpPr>
          <p:cNvPr id="6" name="矩形 5"/>
          <p:cNvSpPr/>
          <p:nvPr/>
        </p:nvSpPr>
        <p:spPr>
          <a:xfrm>
            <a:off x="1507490" y="3067050"/>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一元化课程</a:t>
            </a:r>
            <a:endParaRPr lang="zh-CN" altLang="en-US" sz="2800"/>
          </a:p>
        </p:txBody>
      </p:sp>
      <p:sp>
        <p:nvSpPr>
          <p:cNvPr id="7" name="矩形 6"/>
          <p:cNvSpPr/>
          <p:nvPr/>
        </p:nvSpPr>
        <p:spPr>
          <a:xfrm>
            <a:off x="7270750" y="3044825"/>
            <a:ext cx="2905125" cy="5238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a:t>多元文化课程</a:t>
            </a:r>
            <a:endParaRPr lang="zh-CN" altLang="en-US" sz="2800"/>
          </a:p>
        </p:txBody>
      </p:sp>
      <p:sp>
        <p:nvSpPr>
          <p:cNvPr id="8" name="文本框 7"/>
          <p:cNvSpPr txBox="1"/>
          <p:nvPr/>
        </p:nvSpPr>
        <p:spPr>
          <a:xfrm>
            <a:off x="1282700" y="3852545"/>
            <a:ext cx="3528695" cy="2040255"/>
          </a:xfrm>
          <a:prstGeom prst="rect">
            <a:avLst/>
          </a:prstGeom>
          <a:noFill/>
        </p:spPr>
        <p:txBody>
          <a:bodyPr wrap="square" rtlCol="0">
            <a:spAutoFit/>
          </a:bodyPr>
          <a:p>
            <a:pPr marR="0" defTabSz="914400" eaLnBrk="1" fontAlgn="auto" hangingPunct="1">
              <a:lnSpc>
                <a:spcPts val="3800"/>
              </a:lnSpc>
              <a:spcBef>
                <a:spcPts val="0"/>
              </a:spcBef>
              <a:spcAft>
                <a:spcPts val="0"/>
              </a:spcAft>
              <a:buClrTx/>
              <a:buSzTx/>
              <a:buFontTx/>
              <a:buNone/>
              <a:defRPr/>
            </a:pPr>
            <a:r>
              <a:rPr lang="zh-CN" altLang="en-US" sz="2000" noProof="0" dirty="0">
                <a:solidFill>
                  <a:srgbClr val="000000"/>
                </a:solidFill>
                <a:latin typeface="黑体" charset="0"/>
                <a:ea typeface="黑体" charset="0"/>
                <a:cs typeface="黑体" charset="0"/>
                <a:sym typeface="+mn-ea"/>
              </a:rPr>
              <a:t>一元化课程是一种“主流中心的课程”，是一种以占主导地位的民族的文化、历史、立场和经验为中心而设置的课程。</a:t>
            </a:r>
            <a:endParaRPr lang="zh-CN" altLang="en-US" sz="2000" noProof="0" dirty="0">
              <a:solidFill>
                <a:srgbClr val="000000"/>
              </a:solidFill>
              <a:latin typeface="黑体" charset="0"/>
              <a:ea typeface="黑体" charset="0"/>
              <a:cs typeface="黑体" charset="0"/>
              <a:sym typeface="+mn-ea"/>
            </a:endParaRPr>
          </a:p>
        </p:txBody>
      </p:sp>
      <p:sp>
        <p:nvSpPr>
          <p:cNvPr id="9" name="文本框 8"/>
          <p:cNvSpPr txBox="1"/>
          <p:nvPr/>
        </p:nvSpPr>
        <p:spPr>
          <a:xfrm>
            <a:off x="6894195" y="3902710"/>
            <a:ext cx="3578860" cy="2040255"/>
          </a:xfrm>
          <a:prstGeom prst="rect">
            <a:avLst/>
          </a:prstGeom>
          <a:noFill/>
        </p:spPr>
        <p:txBody>
          <a:bodyPr wrap="square" rtlCol="0">
            <a:spAutoFit/>
          </a:bodyPr>
          <a:p>
            <a:pPr>
              <a:lnSpc>
                <a:spcPts val="3800"/>
              </a:lnSpc>
            </a:pPr>
            <a:r>
              <a:rPr lang="zh-CN" altLang="en-US" sz="2000" noProof="0" dirty="0">
                <a:solidFill>
                  <a:srgbClr val="000000"/>
                </a:solidFill>
                <a:latin typeface="黑体" charset="0"/>
                <a:ea typeface="黑体" charset="0"/>
                <a:cs typeface="黑体" charset="0"/>
                <a:sym typeface="+mn-ea"/>
              </a:rPr>
              <a:t>多元文化课程以让儿童参与多元文化社会为出发点，为儿童提供能在多元文化社会中有效活动的知识、技能和能力。</a:t>
            </a:r>
            <a:endParaRPr kumimoji="0" lang="zh-CN" altLang="en-US" sz="2000" kern="1200" cap="none" spc="0" normalizeH="0" baseline="0" noProof="0" dirty="0">
              <a:solidFill>
                <a:srgbClr val="000000"/>
              </a:solidFill>
              <a:latin typeface="黑体" charset="0"/>
              <a:ea typeface="黑体" charset="0"/>
              <a:cs typeface="黑体" charset="0"/>
            </a:endParaRPr>
          </a:p>
        </p:txBody>
      </p:sp>
    </p:spTree>
    <p:custDataLst>
      <p:tags r:id="rId2"/>
    </p:custDataLst>
  </p:cSld>
  <p:clrMapOvr>
    <a:masterClrMapping/>
  </p:clrMapOvr>
  <p:transition spd="slow" advClick="0" advTm="6000">
    <p:fade/>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00.xml><?xml version="1.0" encoding="utf-8"?>
<p:tagLst xmlns:p="http://schemas.openxmlformats.org/presentationml/2006/main">
  <p:tag name="KSO_WM_UNIT_VALUE" val="126*106"/>
  <p:tag name="KSO_WM_UNIT_HIGHLIGHT" val="0"/>
  <p:tag name="KSO_WM_UNIT_COMPATIBLE" val="0"/>
  <p:tag name="KSO_WM_UNIT_DIAGRAM_ISNUMVISUAL" val="0"/>
  <p:tag name="KSO_WM_UNIT_DIAGRAM_ISREFERUNIT" val="0"/>
  <p:tag name="KSO_WM_DIAGRAM_GROUP_CODE" val="q1-1"/>
  <p:tag name="KSO_WM_UNIT_TYPE" val="q_h_x"/>
  <p:tag name="KSO_WM_UNIT_INDEX" val="1_2_1"/>
  <p:tag name="KSO_WM_UNIT_ID" val="diagram20169953_3*q_h_x*1_2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3_2"/>
  <p:tag name="KSO_WM_UNIT_ID" val="diagram20169953_3*q_h_i*1_3_2"/>
  <p:tag name="KSO_WM_TEMPLATE_CATEGORY" val="diagram"/>
  <p:tag name="KSO_WM_TEMPLATE_INDEX" val="20169953"/>
  <p:tag name="KSO_WM_UNIT_LAYERLEVEL" val="1_1_1"/>
  <p:tag name="KSO_WM_TAG_VERSION" val="1.0"/>
  <p:tag name="KSO_WM_BEAUTIFY_FLAG" val="#wm#"/>
  <p:tag name="KSO_WM_UNIT_FILL_FORE_SCHEMECOLOR_INDEX" val="8"/>
  <p:tag name="KSO_WM_UNIT_FILL_TYPE" val="1"/>
  <p:tag name="KSO_WM_UNIT_TEXT_FILL_FORE_SCHEMECOLOR_INDEX" val="13"/>
  <p:tag name="KSO_WM_UNIT_TEXT_FILL_TYPE"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1_2"/>
  <p:tag name="KSO_WM_UNIT_ID" val="diagram20169953_3*q_h_i*1_1_2"/>
  <p:tag name="KSO_WM_TEMPLATE_CATEGORY" val="diagram"/>
  <p:tag name="KSO_WM_TEMPLATE_INDEX" val="20169953"/>
  <p:tag name="KSO_WM_UNIT_LAYERLEVEL" val="1_1_1"/>
  <p:tag name="KSO_WM_TAG_VERSION" val="1.0"/>
  <p:tag name="KSO_WM_BEAUTIFY_FLAG" val="#wm#"/>
  <p:tag name="KSO_WM_UNIT_FILL_FORE_SCHEMECOLOR_INDEX" val="5"/>
  <p:tag name="KSO_WM_UNIT_FILL_TYPE" val="1"/>
  <p:tag name="KSO_WM_UNIT_TEXT_FILL_FORE_SCHEMECOLOR_INDEX" val="13"/>
  <p:tag name="KSO_WM_UNIT_TEXT_FILL_TYPE" val="1"/>
</p:tagLst>
</file>

<file path=ppt/tags/tag103.xml><?xml version="1.0" encoding="utf-8"?>
<p:tagLst xmlns:p="http://schemas.openxmlformats.org/presentationml/2006/main">
  <p:tag name="KSO_WM_UNIT_VALUE" val="130*129"/>
  <p:tag name="KSO_WM_UNIT_HIGHLIGHT" val="0"/>
  <p:tag name="KSO_WM_UNIT_COMPATIBLE" val="0"/>
  <p:tag name="KSO_WM_UNIT_DIAGRAM_ISNUMVISUAL" val="0"/>
  <p:tag name="KSO_WM_UNIT_DIAGRAM_ISREFERUNIT" val="0"/>
  <p:tag name="KSO_WM_DIAGRAM_GROUP_CODE" val="q1-1"/>
  <p:tag name="KSO_WM_UNIT_TYPE" val="q_h_x"/>
  <p:tag name="KSO_WM_UNIT_INDEX" val="1_1_1"/>
  <p:tag name="KSO_WM_UNIT_ID" val="diagram20169953_3*q_h_x*1_1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4_2"/>
  <p:tag name="KSO_WM_UNIT_ID" val="diagram20169953_3*q_h_i*1_4_2"/>
  <p:tag name="KSO_WM_TEMPLATE_CATEGORY" val="diagram"/>
  <p:tag name="KSO_WM_TEMPLATE_INDEX" val="20169953"/>
  <p:tag name="KSO_WM_UNIT_LAYERLEVEL" val="1_1_1"/>
  <p:tag name="KSO_WM_TAG_VERSION" val="1.0"/>
  <p:tag name="KSO_WM_BEAUTIFY_FLAG" val="#wm#"/>
  <p:tag name="KSO_WM_UNIT_FILL_FORE_SCHEMECOLOR_INDEX" val="7"/>
  <p:tag name="KSO_WM_UNIT_FILL_TYPE" val="1"/>
  <p:tag name="KSO_WM_UNIT_TEXT_FILL_FORE_SCHEMECOLOR_INDEX" val="13"/>
  <p:tag name="KSO_WM_UNIT_TEXT_FILL_TYPE" val="1"/>
</p:tagLst>
</file>

<file path=ppt/tags/tag105.xml><?xml version="1.0" encoding="utf-8"?>
<p:tagLst xmlns:p="http://schemas.openxmlformats.org/presentationml/2006/main">
  <p:tag name="KSO_WM_UNIT_VALUE" val="128*89"/>
  <p:tag name="KSO_WM_UNIT_HIGHLIGHT" val="0"/>
  <p:tag name="KSO_WM_UNIT_COMPATIBLE" val="0"/>
  <p:tag name="KSO_WM_UNIT_DIAGRAM_ISNUMVISUAL" val="0"/>
  <p:tag name="KSO_WM_UNIT_DIAGRAM_ISREFERUNIT" val="0"/>
  <p:tag name="KSO_WM_DIAGRAM_GROUP_CODE" val="q1-1"/>
  <p:tag name="KSO_WM_UNIT_TYPE" val="q_h_x"/>
  <p:tag name="KSO_WM_UNIT_INDEX" val="1_4_1"/>
  <p:tag name="KSO_WM_UNIT_ID" val="diagram20169953_3*q_h_x*1_4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0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1_1"/>
  <p:tag name="KSO_WM_UNIT_ID" val="diagram20169953_3*q_h_f*1_1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1_1"/>
  <p:tag name="KSO_WM_UNIT_ID" val="diagram20169953_3*q_h_i*1_1_1"/>
  <p:tag name="KSO_WM_TEMPLATE_CATEGORY" val="diagram"/>
  <p:tag name="KSO_WM_TEMPLATE_INDEX" val="20169953"/>
  <p:tag name="KSO_WM_UNIT_LAYERLEVEL" val="1_1_1"/>
  <p:tag name="KSO_WM_TAG_VERSION" val="1.0"/>
  <p:tag name="KSO_WM_BEAUTIFY_FLAG" val="#wm#"/>
  <p:tag name="KSO_WM_UNIT_TEXT_FILL_FORE_SCHEMECOLOR_INDEX" val="5"/>
  <p:tag name="KSO_WM_UNIT_TEXT_FILL_TYPE" val="1"/>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2_1"/>
  <p:tag name="KSO_WM_UNIT_ID" val="diagram20169953_3*q_h_i*1_2_1"/>
  <p:tag name="KSO_WM_TEMPLATE_CATEGORY" val="diagram"/>
  <p:tag name="KSO_WM_TEMPLATE_INDEX" val="20169953"/>
  <p:tag name="KSO_WM_UNIT_LAYERLEVEL" val="1_1_1"/>
  <p:tag name="KSO_WM_TAG_VERSION" val="1.0"/>
  <p:tag name="KSO_WM_BEAUTIFY_FLAG" val="#wm#"/>
  <p:tag name="KSO_WM_UNIT_TEXT_FILL_FORE_SCHEMECOLOR_INDEX" val="6"/>
  <p:tag name="KSO_WM_UNIT_TEXT_FILL_TYPE" val="1"/>
</p:tagLst>
</file>

<file path=ppt/tags/tag10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2_1"/>
  <p:tag name="KSO_WM_UNIT_ID" val="diagram20169953_3*q_h_f*1_2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SUBTYPE" val="a"/>
  <p:tag name="KSO_WM_UNIT_NOCLEAR" val="0"/>
  <p:tag name="KSO_WM_UNIT_VALUE" val="34"/>
  <p:tag name="KSO_WM_UNIT_HIGHLIGHT" val="0"/>
  <p:tag name="KSO_WM_UNIT_COMPATIBLE" val="0"/>
  <p:tag name="KSO_WM_UNIT_DIAGRAM_ISNUMVISUAL" val="0"/>
  <p:tag name="KSO_WM_UNIT_DIAGRAM_ISREFERUNIT" val="0"/>
  <p:tag name="KSO_WM_DIAGRAM_GROUP_CODE" val="q1-1"/>
  <p:tag name="KSO_WM_UNIT_TYPE" val="q_h_f"/>
  <p:tag name="KSO_WM_UNIT_INDEX" val="1_4_1"/>
  <p:tag name="KSO_WM_UNIT_ID" val="diagram20169953_3*q_h_f*1_4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4_1"/>
  <p:tag name="KSO_WM_UNIT_ID" val="diagram20169953_3*q_h_i*1_4_1"/>
  <p:tag name="KSO_WM_TEMPLATE_CATEGORY" val="diagram"/>
  <p:tag name="KSO_WM_TEMPLATE_INDEX" val="20169953"/>
  <p:tag name="KSO_WM_UNIT_LAYERLEVEL" val="1_1_1"/>
  <p:tag name="KSO_WM_TAG_VERSION" val="1.0"/>
  <p:tag name="KSO_WM_BEAUTIFY_FLAG" val="#wm#"/>
  <p:tag name="KSO_WM_UNIT_TEXT_FILL_FORE_SCHEMECOLOR_INDEX" val="8"/>
  <p:tag name="KSO_WM_UNIT_TEXT_FILL_TYPE" val="1"/>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SUBTYPE" val="d"/>
  <p:tag name="KSO_WM_UNIT_TYPE" val="q_h_i"/>
  <p:tag name="KSO_WM_UNIT_INDEX" val="1_3_1"/>
  <p:tag name="KSO_WM_UNIT_ID" val="diagram20169953_3*q_h_i*1_3_1"/>
  <p:tag name="KSO_WM_TEMPLATE_CATEGORY" val="diagram"/>
  <p:tag name="KSO_WM_TEMPLATE_INDEX" val="20169953"/>
  <p:tag name="KSO_WM_UNIT_LAYERLEVEL" val="1_1_1"/>
  <p:tag name="KSO_WM_TAG_VERSION" val="1.0"/>
  <p:tag name="KSO_WM_BEAUTIFY_FLAG" val="#wm#"/>
  <p:tag name="KSO_WM_UNIT_TEXT_FILL_FORE_SCHEMECOLOR_INDEX" val="7"/>
  <p:tag name="KSO_WM_UNIT_TEXT_FILL_TYPE" val="1"/>
</p:tagLst>
</file>

<file path=ppt/tags/tag1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q1-1"/>
  <p:tag name="KSO_WM_UNIT_TYPE" val="q_h_f"/>
  <p:tag name="KSO_WM_UNIT_INDEX" val="1_3_1"/>
  <p:tag name="KSO_WM_UNIT_ID" val="diagram20169953_3*q_h_f*1_3_1"/>
  <p:tag name="KSO_WM_TEMPLATE_CATEGORY" val="diagram"/>
  <p:tag name="KSO_WM_TEMPLATE_INDEX" val="20169953"/>
  <p:tag name="KSO_WM_UNIT_LAYERLEVEL" val="1_1_1"/>
  <p:tag name="KSO_WM_TAG_VERSION" val="1.0"/>
  <p:tag name="KSO_WM_BEAUTIFY_FLAG" val="#wm#"/>
  <p:tag name="KSO_WM_UNIT_PRESET_TEXT" val="点击添加正文，为了演示发布的效果，请您简单的阐述您的观点"/>
  <p:tag name="KSO_WM_UNIT_TEXT_FILL_FORE_SCHEMECOLOR_INDEX" val="13"/>
  <p:tag name="KSO_WM_UNIT_TEXT_FILL_TYPE" val="1"/>
</p:tagLst>
</file>

<file path=ppt/tags/tag114.xml><?xml version="1.0" encoding="utf-8"?>
<p:tagLst xmlns:p="http://schemas.openxmlformats.org/presentationml/2006/main">
  <p:tag name="KSO_WM_UNIT_VALUE" val="130*102"/>
  <p:tag name="KSO_WM_UNIT_HIGHLIGHT" val="0"/>
  <p:tag name="KSO_WM_UNIT_COMPATIBLE" val="0"/>
  <p:tag name="KSO_WM_UNIT_DIAGRAM_ISNUMVISUAL" val="0"/>
  <p:tag name="KSO_WM_UNIT_DIAGRAM_ISREFERUNIT" val="0"/>
  <p:tag name="KSO_WM_DIAGRAM_GROUP_CODE" val="q1-1"/>
  <p:tag name="KSO_WM_UNIT_TYPE" val="q_h_x"/>
  <p:tag name="KSO_WM_UNIT_INDEX" val="1_3_1"/>
  <p:tag name="KSO_WM_UNIT_ID" val="diagram20169953_3*q_h_x*1_3_1"/>
  <p:tag name="KSO_WM_TEMPLATE_CATEGORY" val="diagram"/>
  <p:tag name="KSO_WM_TEMPLATE_INDEX" val="20169953"/>
  <p:tag name="KSO_WM_UNIT_LAYERLEVEL" val="1_1_1"/>
  <p:tag name="KSO_WM_TAG_VERSION" val="1.0"/>
  <p:tag name="KSO_WM_BEAUTIFY_FLAG" val="#wm#"/>
  <p:tag name="KSO_WM_UNIT_FILL_FORE_SCHEMECOLOR_INDEX" val="14"/>
  <p:tag name="KSO_WM_UNIT_FILL_TYPE" val="1"/>
  <p:tag name="KSO_WM_UNIT_TEXT_FILL_FORE_SCHEMECOLOR_INDEX" val="13"/>
  <p:tag name="KSO_WM_UNIT_TEXT_FILL_TYPE" val="1"/>
</p:tagLst>
</file>

<file path=ppt/tags/tag115.xml><?xml version="1.0" encoding="utf-8"?>
<p:tagLst xmlns:p="http://schemas.openxmlformats.org/presentationml/2006/main">
  <p:tag name="KSO_WM_SPECIAL_SOURCE" val="bdnull"/>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105_5*l_h_i*1_1_1"/>
  <p:tag name="KSO_WM_TEMPLATE_CATEGORY" val="diagram"/>
  <p:tag name="KSO_WM_TEMPLATE_INDEX" val="20228105"/>
  <p:tag name="KSO_WM_UNIT_LAYERLEVEL" val="1_1_1"/>
  <p:tag name="KSO_WM_TAG_VERSION" val="1.0"/>
  <p:tag name="KSO_WM_BEAUTIFY_FLAG" val="#wm#"/>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105_5*l_h_i*1_1_2"/>
  <p:tag name="KSO_WM_TEMPLATE_CATEGORY" val="diagram"/>
  <p:tag name="KSO_WM_TEMPLATE_INDEX" val="20228105"/>
  <p:tag name="KSO_WM_UNIT_LAYERLEVEL" val="1_1_1"/>
  <p:tag name="KSO_WM_TAG_VERSION" val="1.0"/>
  <p:tag name="KSO_WM_BEAUTIFY_FLAG" val="#wm#"/>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105_5*l_h_i*1_1_3"/>
  <p:tag name="KSO_WM_TEMPLATE_CATEGORY" val="diagram"/>
  <p:tag name="KSO_WM_TEMPLATE_INDEX" val="20228105"/>
  <p:tag name="KSO_WM_UNIT_LAYERLEVEL" val="1_1_1"/>
  <p:tag name="KSO_WM_TAG_VERSION" val="1.0"/>
  <p:tag name="KSO_WM_BEAUTIFY_FLAG" val="#wm#"/>
</p:tagLst>
</file>

<file path=ppt/tags/tag11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105_5*l_h_a*1_1_1"/>
  <p:tag name="KSO_WM_TEMPLATE_CATEGORY" val="diagram"/>
  <p:tag name="KSO_WM_TEMPLATE_INDEX" val="20228105"/>
  <p:tag name="KSO_WM_UNIT_LAYERLEVEL" val="1_1_1"/>
  <p:tag name="KSO_WM_TAG_VERSION" val="1.0"/>
  <p:tag name="KSO_WM_BEAUTIFY_FLAG" val="#wm#"/>
  <p:tag name="KSO_WM_UNIT_TEXT_FILL_FORE_SCHEMECOLOR_INDEX" val="5"/>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105_5*l_h_i*1_2_1"/>
  <p:tag name="KSO_WM_TEMPLATE_CATEGORY" val="diagram"/>
  <p:tag name="KSO_WM_TEMPLATE_INDEX" val="20228105"/>
  <p:tag name="KSO_WM_UNIT_LAYERLEVEL" val="1_1_1"/>
  <p:tag name="KSO_WM_TAG_VERSION" val="1.0"/>
  <p:tag name="KSO_WM_BEAUTIFY_FLAG" val="#wm#"/>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105_5*l_h_i*1_2_2"/>
  <p:tag name="KSO_WM_TEMPLATE_CATEGORY" val="diagram"/>
  <p:tag name="KSO_WM_TEMPLATE_INDEX" val="20228105"/>
  <p:tag name="KSO_WM_UNIT_LAYERLEVEL" val="1_1_1"/>
  <p:tag name="KSO_WM_TAG_VERSION" val="1.0"/>
  <p:tag name="KSO_WM_BEAUTIFY_FLAG" val="#wm#"/>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8105_5*l_h_i*1_2_3"/>
  <p:tag name="KSO_WM_TEMPLATE_CATEGORY" val="diagram"/>
  <p:tag name="KSO_WM_TEMPLATE_INDEX" val="20228105"/>
  <p:tag name="KSO_WM_UNIT_LAYERLEVEL" val="1_1_1"/>
  <p:tag name="KSO_WM_TAG_VERSION" val="1.0"/>
  <p:tag name="KSO_WM_BEAUTIFY_FLAG" val="#wm#"/>
</p:tagLst>
</file>

<file path=ppt/tags/tag123.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105_5*l_h_a*1_2_1"/>
  <p:tag name="KSO_WM_TEMPLATE_CATEGORY" val="diagram"/>
  <p:tag name="KSO_WM_TEMPLATE_INDEX" val="20228105"/>
  <p:tag name="KSO_WM_UNIT_LAYERLEVEL" val="1_1_1"/>
  <p:tag name="KSO_WM_TAG_VERSION" val="1.0"/>
  <p:tag name="KSO_WM_BEAUTIFY_FLAG" val="#wm#"/>
  <p:tag name="KSO_WM_UNIT_TEXT_FILL_FORE_SCHEMECOLOR_INDEX" val="6"/>
  <p:tag name="KSO_WM_UNIT_TEXT_FILL_TYPE" val="1"/>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105_5*l_h_i*1_3_1"/>
  <p:tag name="KSO_WM_TEMPLATE_CATEGORY" val="diagram"/>
  <p:tag name="KSO_WM_TEMPLATE_INDEX" val="20228105"/>
  <p:tag name="KSO_WM_UNIT_LAYERLEVEL" val="1_1_1"/>
  <p:tag name="KSO_WM_TAG_VERSION" val="1.0"/>
  <p:tag name="KSO_WM_BEAUTIFY_FLAG" val="#wm#"/>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105_5*l_h_i*1_3_2"/>
  <p:tag name="KSO_WM_TEMPLATE_CATEGORY" val="diagram"/>
  <p:tag name="KSO_WM_TEMPLATE_INDEX" val="20228105"/>
  <p:tag name="KSO_WM_UNIT_LAYERLEVEL" val="1_1_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8105_5*l_h_i*1_3_3"/>
  <p:tag name="KSO_WM_TEMPLATE_CATEGORY" val="diagram"/>
  <p:tag name="KSO_WM_TEMPLATE_INDEX" val="20228105"/>
  <p:tag name="KSO_WM_UNIT_LAYERLEVEL" val="1_1_1"/>
  <p:tag name="KSO_WM_TAG_VERSION" val="1.0"/>
  <p:tag name="KSO_WM_BEAUTIFY_FLAG" val="#wm#"/>
</p:tagLst>
</file>

<file path=ppt/tags/tag127.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105_5*l_h_a*1_3_1"/>
  <p:tag name="KSO_WM_TEMPLATE_CATEGORY" val="diagram"/>
  <p:tag name="KSO_WM_TEMPLATE_INDEX" val="20228105"/>
  <p:tag name="KSO_WM_UNIT_LAYERLEVEL" val="1_1_1"/>
  <p:tag name="KSO_WM_TAG_VERSION" val="1.0"/>
  <p:tag name="KSO_WM_BEAUTIFY_FLAG" val="#wm#"/>
  <p:tag name="KSO_WM_UNIT_TEXT_FILL_FORE_SCHEMECOLOR_INDEX" val="7"/>
  <p:tag name="KSO_WM_UNIT_TEXT_FILL_TYPE"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105_5*l_h_i*1_4_1"/>
  <p:tag name="KSO_WM_TEMPLATE_CATEGORY" val="diagram"/>
  <p:tag name="KSO_WM_TEMPLATE_INDEX" val="20228105"/>
  <p:tag name="KSO_WM_UNIT_LAYERLEVEL" val="1_1_1"/>
  <p:tag name="KSO_WM_TAG_VERSION" val="1.0"/>
  <p:tag name="KSO_WM_BEAUTIFY_FLAG" val="#wm#"/>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105_5*l_h_i*1_4_2"/>
  <p:tag name="KSO_WM_TEMPLATE_CATEGORY" val="diagram"/>
  <p:tag name="KSO_WM_TEMPLATE_INDEX" val="20228105"/>
  <p:tag name="KSO_WM_UNIT_LAYERLEVEL" val="1_1_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8105_5*l_h_i*1_4_3"/>
  <p:tag name="KSO_WM_TEMPLATE_CATEGORY" val="diagram"/>
  <p:tag name="KSO_WM_TEMPLATE_INDEX" val="20228105"/>
  <p:tag name="KSO_WM_UNIT_LAYERLEVEL" val="1_1_1"/>
  <p:tag name="KSO_WM_TAG_VERSION" val="1.0"/>
  <p:tag name="KSO_WM_BEAUTIFY_FLAG" val="#wm#"/>
</p:tagLst>
</file>

<file path=ppt/tags/tag13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105_5*l_h_a*1_4_1"/>
  <p:tag name="KSO_WM_TEMPLATE_CATEGORY" val="diagram"/>
  <p:tag name="KSO_WM_TEMPLATE_INDEX" val="20228105"/>
  <p:tag name="KSO_WM_UNIT_LAYERLEVEL" val="1_1_1"/>
  <p:tag name="KSO_WM_TAG_VERSION" val="1.0"/>
  <p:tag name="KSO_WM_BEAUTIFY_FLAG" val="#wm#"/>
  <p:tag name="KSO_WM_UNIT_TEXT_FILL_FORE_SCHEMECOLOR_INDEX" val="8"/>
  <p:tag name="KSO_WM_UNIT_TEXT_FILL_TYPE"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105_5*l_h_i*1_5_1"/>
  <p:tag name="KSO_WM_TEMPLATE_CATEGORY" val="diagram"/>
  <p:tag name="KSO_WM_TEMPLATE_INDEX" val="20228105"/>
  <p:tag name="KSO_WM_UNIT_LAYERLEVEL" val="1_1_1"/>
  <p:tag name="KSO_WM_TAG_VERSION" val="1.0"/>
  <p:tag name="KSO_WM_BEAUTIFY_FLAG" val="#wm#"/>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28105_5*l_h_i*1_5_2"/>
  <p:tag name="KSO_WM_TEMPLATE_CATEGORY" val="diagram"/>
  <p:tag name="KSO_WM_TEMPLATE_INDEX" val="20228105"/>
  <p:tag name="KSO_WM_UNIT_LAYERLEVEL" val="1_1_1"/>
  <p:tag name="KSO_WM_TAG_VERSION" val="1.0"/>
  <p:tag name="KSO_WM_BEAUTIFY_FLAG" val="#wm#"/>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3"/>
  <p:tag name="KSO_WM_UNIT_ID" val="diagram20228105_5*l_h_i*1_5_3"/>
  <p:tag name="KSO_WM_TEMPLATE_CATEGORY" val="diagram"/>
  <p:tag name="KSO_WM_TEMPLATE_INDEX" val="20228105"/>
  <p:tag name="KSO_WM_UNIT_LAYERLEVEL" val="1_1_1"/>
  <p:tag name="KSO_WM_TAG_VERSION" val="1.0"/>
  <p:tag name="KSO_WM_BEAUTIFY_FLAG" val="#wm#"/>
</p:tagLst>
</file>

<file path=ppt/tags/tag135.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105_5*l_h_a*1_5_1"/>
  <p:tag name="KSO_WM_TEMPLATE_CATEGORY" val="diagram"/>
  <p:tag name="KSO_WM_TEMPLATE_INDEX" val="20228105"/>
  <p:tag name="KSO_WM_UNIT_LAYERLEVEL" val="1_1_1"/>
  <p:tag name="KSO_WM_TAG_VERSION" val="1.0"/>
  <p:tag name="KSO_WM_BEAUTIFY_FLAG" val="#wm#"/>
  <p:tag name="KSO_WM_UNIT_TEXT_FILL_FORE_SCHEMECOLOR_INDEX" val="9"/>
  <p:tag name="KSO_WM_UNIT_TEXT_FILL_TYPE" val="1"/>
</p:tagLst>
</file>

<file path=ppt/tags/tag136.xml><?xml version="1.0" encoding="utf-8"?>
<p:tagLst xmlns:p="http://schemas.openxmlformats.org/presentationml/2006/main">
  <p:tag name="KSO_WM_UNIT_ISCONTENTSTITLE" val="0"/>
  <p:tag name="KSO_WM_UNIT_ISNUMDGMTITLE" val="0"/>
  <p:tag name="KSO_WM_UNIT_PRESET_TEXT" val="单击此处添加大标题内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28105_5*a*1"/>
  <p:tag name="KSO_WM_TEMPLATE_CATEGORY" val="diagram"/>
  <p:tag name="KSO_WM_TEMPLATE_INDEX" val="20228105"/>
  <p:tag name="KSO_WM_UNIT_LAYERLEVEL" val="1"/>
  <p:tag name="KSO_WM_TAG_VERSION" val="1.0"/>
  <p:tag name="KSO_WM_BEAUTIFY_FLAG" val="#wm#"/>
  <p:tag name="KSO_WM_UNIT_TEXT_FILL_FORE_SCHEMECOLOR_INDEX" val="13"/>
  <p:tag name="KSO_WM_UNIT_TEXT_FILL_TYPE" val="1"/>
</p:tagLst>
</file>

<file path=ppt/tags/tag137.xml><?xml version="1.0" encoding="utf-8"?>
<p:tagLst xmlns:p="http://schemas.openxmlformats.org/presentationml/2006/main">
  <p:tag name="KSO_WM_UNIT_ISCONTENTSTITLE" val="0"/>
  <p:tag name="KSO_WM_UNIT_ISNUMDGMTITLE" val="0"/>
  <p:tag name="KSO_WM_UNIT_PRESET_TEXT" val="单击此处添加副标题"/>
  <p:tag name="KSO_WM_UNIT_NOCLEAR" val="0"/>
  <p:tag name="KSO_WM_UNIT_VALUE" val="11"/>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diagram20228105_5*b*1"/>
  <p:tag name="KSO_WM_TEMPLATE_CATEGORY" val="diagram"/>
  <p:tag name="KSO_WM_TEMPLATE_INDEX" val="20228105"/>
  <p:tag name="KSO_WM_UNIT_LAYERLEVEL" val="1"/>
  <p:tag name="KSO_WM_TAG_VERSION" val="1.0"/>
  <p:tag name="KSO_WM_BEAUTIFY_FLAG" val="#wm#"/>
  <p:tag name="KSO_WM_UNIT_TEXT_FILL_FORE_SCHEMECOLOR_INDEX" val="13"/>
  <p:tag name="KSO_WM_UNIT_TEXT_FILL_TYPE" val="1"/>
</p:tagLst>
</file>

<file path=ppt/tags/tag138.xml><?xml version="1.0" encoding="utf-8"?>
<p:tagLst xmlns:p="http://schemas.openxmlformats.org/presentationml/2006/main">
  <p:tag name="KSO_WM_SLIDE_BK_DARK_LIGHT" val="2"/>
  <p:tag name="KSO_WM_SLIDE_BACKGROUND_TYPE" val="general"/>
  <p:tag name="KSO_WM_SPECIAL_SOURCE" val="bdnull"/>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6_4*l_h_i*1_2_4"/>
  <p:tag name="KSO_WM_TEMPLATE_CATEGORY" val="diagram"/>
  <p:tag name="KSO_WM_TEMPLATE_INDEX" val="20228046"/>
  <p:tag name="KSO_WM_UNIT_LAYERLEVEL" val="1_1_1"/>
  <p:tag name="KSO_WM_TAG_VERSION" val="1.0"/>
  <p:tag name="KSO_WM_BEAUTIFY_FLAG" val="#wm#"/>
  <p:tag name="KSO_WM_UNIT_LINE_FORE_SCHEMECOLOR_INDEX" val="6"/>
  <p:tag name="KSO_WM_UNIT_LINE_FILL_TYPE" val="2"/>
  <p:tag name="KSO_WM_UNIT_SHADOW_SCHEMECOLOR_INDEX" val="13"/>
  <p:tag name="KSO_WM_UNIT_TEXT_FILL_FORE_SCHEMECOLOR_INDEX" val="2"/>
  <p:tag name="KSO_WM_UNIT_TEXT_FILL_TYPE" val="1"/>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46_4*l_h_i*1_1_4"/>
  <p:tag name="KSO_WM_TEMPLATE_CATEGORY" val="diagram"/>
  <p:tag name="KSO_WM_TEMPLATE_INDEX" val="20228046"/>
  <p:tag name="KSO_WM_UNIT_LAYERLEVEL" val="1_1_1"/>
  <p:tag name="KSO_WM_TAG_VERSION" val="1.0"/>
  <p:tag name="KSO_WM_BEAUTIFY_FLAG" val="#wm#"/>
  <p:tag name="KSO_WM_UNIT_LINE_FORE_SCHEMECOLOR_INDEX" val="5"/>
  <p:tag name="KSO_WM_UNIT_LINE_FILL_TYPE" val="2"/>
  <p:tag name="KSO_WM_UNIT_SHADOW_SCHEMECOLOR_INDEX" val="13"/>
  <p:tag name="KSO_WM_UNIT_TEXT_FILL_FORE_SCHEMECOLOR_INDEX" val="2"/>
  <p:tag name="KSO_WM_UNIT_TEXT_FILL_TYPE" val="1"/>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46_4*l_h_i*1_4_4"/>
  <p:tag name="KSO_WM_TEMPLATE_CATEGORY" val="diagram"/>
  <p:tag name="KSO_WM_TEMPLATE_INDEX" val="20228046"/>
  <p:tag name="KSO_WM_UNIT_LAYERLEVEL" val="1_1_1"/>
  <p:tag name="KSO_WM_TAG_VERSION" val="1.0"/>
  <p:tag name="KSO_WM_BEAUTIFY_FLAG" val="#wm#"/>
  <p:tag name="KSO_WM_UNIT_LINE_FORE_SCHEMECOLOR_INDEX" val="8"/>
  <p:tag name="KSO_WM_UNIT_LINE_FILL_TYPE" val="2"/>
  <p:tag name="KSO_WM_UNIT_SHADOW_SCHEMECOLOR_INDEX" val="13"/>
  <p:tag name="KSO_WM_UNIT_TEXT_FILL_FORE_SCHEMECOLOR_INDEX" val="2"/>
  <p:tag name="KSO_WM_UNIT_TEXT_FILL_TYPE" val="1"/>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46_4*l_h_i*1_3_4"/>
  <p:tag name="KSO_WM_TEMPLATE_CATEGORY" val="diagram"/>
  <p:tag name="KSO_WM_TEMPLATE_INDEX" val="20228046"/>
  <p:tag name="KSO_WM_UNIT_LAYERLEVEL" val="1_1_1"/>
  <p:tag name="KSO_WM_TAG_VERSION" val="1.0"/>
  <p:tag name="KSO_WM_BEAUTIFY_FLAG" val="#wm#"/>
  <p:tag name="KSO_WM_UNIT_LINE_FORE_SCHEMECOLOR_INDEX" val="7"/>
  <p:tag name="KSO_WM_UNIT_LINE_FILL_TYPE" val="2"/>
  <p:tag name="KSO_WM_UNIT_SHADOW_SCHEMECOLOR_INDEX" val="13"/>
  <p:tag name="KSO_WM_UNIT_TEXT_FILL_FORE_SCHEMECOLOR_INDEX" val="2"/>
  <p:tag name="KSO_WM_UNIT_TEXT_FILL_TYPE" val="1"/>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46_4*l_h_i*1_1_1"/>
  <p:tag name="KSO_WM_TEMPLATE_CATEGORY" val="diagram"/>
  <p:tag name="KSO_WM_TEMPLATE_INDEX" val="20228046"/>
  <p:tag name="KSO_WM_UNIT_LAYERLEVEL" val="1_1_1"/>
  <p:tag name="KSO_WM_TAG_VERSION" val="1.0"/>
  <p:tag name="KSO_WM_BEAUTIFY_FLAG" val="#wm#"/>
  <p:tag name="KSO_WM_UNIT_FILL_FORE_SCHEMECOLOR_INDEX" val="5"/>
  <p:tag name="KSO_WM_UNIT_FILL_TYPE" val="1"/>
  <p:tag name="KSO_WM_UNIT_SHADOW_SCHEMECOLOR_INDEX" val="13"/>
  <p:tag name="KSO_WM_UNIT_TEXT_FILL_FORE_SCHEMECOLOR_INDEX" val="2"/>
  <p:tag name="KSO_WM_UNIT_TEXT_FILL_TYPE" val="1"/>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6_4*l_h_i*1_2_1"/>
  <p:tag name="KSO_WM_TEMPLATE_CATEGORY" val="diagram"/>
  <p:tag name="KSO_WM_TEMPLATE_INDEX" val="20228046"/>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6_4*l_h_i*1_4_1"/>
  <p:tag name="KSO_WM_TEMPLATE_CATEGORY" val="diagram"/>
  <p:tag name="KSO_WM_TEMPLATE_INDEX" val="20228046"/>
  <p:tag name="KSO_WM_UNIT_LAYERLEVEL" val="1_1_1"/>
  <p:tag name="KSO_WM_TAG_VERSION" val="1.0"/>
  <p:tag name="KSO_WM_BEAUTIFY_FLAG" val="#wm#"/>
  <p:tag name="KSO_WM_UNIT_FILL_FORE_SCHEMECOLOR_INDEX" val="6"/>
  <p:tag name="KSO_WM_UNIT_FILL_TYPE" val="1"/>
  <p:tag name="KSO_WM_UNIT_SHADOW_SCHEMECOLOR_INDEX" val="13"/>
  <p:tag name="KSO_WM_UNIT_TEXT_FILL_FORE_SCHEMECOLOR_INDEX" val="2"/>
  <p:tag name="KSO_WM_UNIT_TEXT_FILL_TYPE" val="1"/>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46_4*l_h_i*1_3_1"/>
  <p:tag name="KSO_WM_TEMPLATE_CATEGORY" val="diagram"/>
  <p:tag name="KSO_WM_TEMPLATE_INDEX" val="20228046"/>
  <p:tag name="KSO_WM_UNIT_LAYERLEVEL" val="1_1_1"/>
  <p:tag name="KSO_WM_TAG_VERSION" val="1.0"/>
  <p:tag name="KSO_WM_BEAUTIFY_FLAG" val="#wm#"/>
  <p:tag name="KSO_WM_UNIT_FILL_FORE_SCHEMECOLOR_INDEX" val="7"/>
  <p:tag name="KSO_WM_UNIT_FILL_TYPE" val="1"/>
  <p:tag name="KSO_WM_UNIT_SHADOW_SCHEMECOLOR_INDEX" val="13"/>
  <p:tag name="KSO_WM_UNIT_TEXT_FILL_FORE_SCHEMECOLOR_INDEX" val="2"/>
  <p:tag name="KSO_WM_UNIT_TEXT_FILL_TYPE" val="1"/>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2_2"/>
  <p:tag name="KSO_WM_UNIT_ID" val="diagram20228046_4*l_h_i*1_2_2"/>
  <p:tag name="KSO_WM_TEMPLATE_CATEGORY" val="diagram"/>
  <p:tag name="KSO_WM_TEMPLATE_INDEX" val="20228046"/>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1_2"/>
  <p:tag name="KSO_WM_UNIT_ID" val="diagram20228046_4*l_h_i*1_1_2"/>
  <p:tag name="KSO_WM_TEMPLATE_CATEGORY" val="diagram"/>
  <p:tag name="KSO_WM_TEMPLATE_INDEX" val="20228046"/>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3_2"/>
  <p:tag name="KSO_WM_UNIT_ID" val="diagram20228046_4*l_h_i*1_3_2"/>
  <p:tag name="KSO_WM_TEMPLATE_CATEGORY" val="diagram"/>
  <p:tag name="KSO_WM_TEMPLATE_INDEX" val="20228046"/>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e"/>
  <p:tag name="KSO_WM_UNIT_TYPE" val="l_h_i"/>
  <p:tag name="KSO_WM_UNIT_INDEX" val="1_4_2"/>
  <p:tag name="KSO_WM_UNIT_ID" val="diagram20228046_4*l_h_i*1_4_2"/>
  <p:tag name="KSO_WM_TEMPLATE_CATEGORY" val="diagram"/>
  <p:tag name="KSO_WM_TEMPLATE_INDEX" val="20228046"/>
  <p:tag name="KSO_WM_UNIT_LAYERLEVEL" val="1_1_1"/>
  <p:tag name="KSO_WM_TAG_VERSION" val="1.0"/>
  <p:tag name="KSO_WM_BEAUTIFY_FLAG" val="#wm#"/>
  <p:tag name="KSO_WM_UNIT_FILL_FORE_SCHEMECOLOR_INDEX" val="14"/>
  <p:tag name="KSO_WM_UNIT_FILL_TYPE" val="1"/>
  <p:tag name="KSO_WM_UNIT_SHADOW_SCHEMECOLOR_INDEX" val="13"/>
  <p:tag name="KSO_WM_UNIT_TEXT_FILL_FORE_SCHEMECOLOR_INDEX" val="2"/>
  <p:tag name="KSO_WM_UNIT_TEXT_FILL_TYPE" val="1"/>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3"/>
  <p:tag name="KSO_WM_UNIT_ID" val="diagram20228046_4*l_h_i*1_2_3"/>
  <p:tag name="KSO_WM_TEMPLATE_CATEGORY" val="diagram"/>
  <p:tag name="KSO_WM_TEMPLATE_INDEX" val="20228046"/>
  <p:tag name="KSO_WM_UNIT_LAYERLEVEL" val="1_1_1"/>
  <p:tag name="KSO_WM_TAG_VERSION" val="1.0"/>
  <p:tag name="KSO_WM_BEAUTIFY_FLAG" val="#wm#"/>
  <p:tag name="KSO_WM_UNIT_TEXT_FILL_FORE_SCHEMECOLOR_INDEX" val="6"/>
  <p:tag name="KSO_WM_UNIT_TEXT_FILL_TYPE" val="1"/>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3"/>
  <p:tag name="KSO_WM_UNIT_ID" val="diagram20228046_4*l_h_i*1_1_3"/>
  <p:tag name="KSO_WM_TEMPLATE_CATEGORY" val="diagram"/>
  <p:tag name="KSO_WM_TEMPLATE_INDEX" val="20228046"/>
  <p:tag name="KSO_WM_UNIT_LAYERLEVEL" val="1_1_1"/>
  <p:tag name="KSO_WM_TAG_VERSION" val="1.0"/>
  <p:tag name="KSO_WM_BEAUTIFY_FLAG" val="#wm#"/>
  <p:tag name="KSO_WM_UNIT_TEXT_FILL_FORE_SCHEMECOLOR_INDEX" val="5"/>
  <p:tag name="KSO_WM_UNIT_TEXT_FILL_TYPE" val="1"/>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3"/>
  <p:tag name="KSO_WM_UNIT_ID" val="diagram20228046_4*l_h_i*1_3_3"/>
  <p:tag name="KSO_WM_TEMPLATE_CATEGORY" val="diagram"/>
  <p:tag name="KSO_WM_TEMPLATE_INDEX" val="20228046"/>
  <p:tag name="KSO_WM_UNIT_LAYERLEVEL" val="1_1_1"/>
  <p:tag name="KSO_WM_TAG_VERSION" val="1.0"/>
  <p:tag name="KSO_WM_BEAUTIFY_FLAG" val="#wm#"/>
  <p:tag name="KSO_WM_UNIT_TEXT_FILL_FORE_SCHEMECOLOR_INDEX" val="7"/>
  <p:tag name="KSO_WM_UNIT_TEXT_FILL_TYPE" val="1"/>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3"/>
  <p:tag name="KSO_WM_UNIT_ID" val="diagram20228046_4*l_h_i*1_4_3"/>
  <p:tag name="KSO_WM_TEMPLATE_CATEGORY" val="diagram"/>
  <p:tag name="KSO_WM_TEMPLATE_INDEX" val="20228046"/>
  <p:tag name="KSO_WM_UNIT_LAYERLEVEL" val="1_1_1"/>
  <p:tag name="KSO_WM_TAG_VERSION" val="1.0"/>
  <p:tag name="KSO_WM_BEAUTIFY_FLAG" val="#wm#"/>
  <p:tag name="KSO_WM_UNIT_TEXT_FILL_FORE_SCHEMECOLOR_INDEX" val="8"/>
  <p:tag name="KSO_WM_UNIT_TEXT_FILL_TYPE" val="1"/>
</p:tagLst>
</file>

<file path=ppt/tags/tag15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46_4*l_h_a*1_1_1"/>
  <p:tag name="KSO_WM_TEMPLATE_CATEGORY" val="diagram"/>
  <p:tag name="KSO_WM_TEMPLATE_INDEX" val="20228046"/>
  <p:tag name="KSO_WM_UNIT_LAYERLEVEL" val="1_1_1"/>
  <p:tag name="KSO_WM_TAG_VERSION" val="1.0"/>
  <p:tag name="KSO_WM_BEAUTIFY_FLAG" val="#wm#"/>
  <p:tag name="KSO_WM_UNIT_TEXT_FILL_FORE_SCHEMECOLOR_INDEX" val="14"/>
  <p:tag name="KSO_WM_UNIT_TEXT_FILL_TYPE" val="1"/>
</p:tagLst>
</file>

<file path=ppt/tags/tag15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46_4*l_h_a*1_3_1"/>
  <p:tag name="KSO_WM_TEMPLATE_CATEGORY" val="diagram"/>
  <p:tag name="KSO_WM_TEMPLATE_INDEX" val="20228046"/>
  <p:tag name="KSO_WM_UNIT_LAYERLEVEL" val="1_1_1"/>
  <p:tag name="KSO_WM_TAG_VERSION" val="1.0"/>
  <p:tag name="KSO_WM_BEAUTIFY_FLAG" val="#wm#"/>
  <p:tag name="KSO_WM_UNIT_VALUE" val="7"/>
  <p:tag name="KSO_WM_UNIT_TEXT_FILL_FORE_SCHEMECOLOR_INDEX" val="14"/>
  <p:tag name="KSO_WM_UNIT_TEXT_FILL_TYPE" val="1"/>
</p:tagLst>
</file>

<file path=ppt/tags/tag15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6_4*l_h_a*1_2_1"/>
  <p:tag name="KSO_WM_TEMPLATE_CATEGORY" val="diagram"/>
  <p:tag name="KSO_WM_TEMPLATE_INDEX" val="20228046"/>
  <p:tag name="KSO_WM_UNIT_LAYERLEVEL" val="1_1_1"/>
  <p:tag name="KSO_WM_TAG_VERSION" val="1.0"/>
  <p:tag name="KSO_WM_BEAUTIFY_FLAG" val="#wm#"/>
  <p:tag name="KSO_WM_UNIT_TEXT_FILL_FORE_SCHEMECOLOR_INDEX" val="14"/>
  <p:tag name="KSO_WM_UNIT_TEXT_FILL_TYPE" val="1"/>
</p:tagLst>
</file>

<file path=ppt/tags/tag15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46_4*l_h_a*1_4_1"/>
  <p:tag name="KSO_WM_TEMPLATE_CATEGORY" val="diagram"/>
  <p:tag name="KSO_WM_TEMPLATE_INDEX" val="20228046"/>
  <p:tag name="KSO_WM_UNIT_LAYERLEVEL" val="1_1_1"/>
  <p:tag name="KSO_WM_TAG_VERSION" val="1.0"/>
  <p:tag name="KSO_WM_BEAUTIFY_FLAG" val="#wm#"/>
  <p:tag name="KSO_WM_UNIT_TEXT_FILL_FORE_SCHEMECOLOR_INDEX" val="14"/>
  <p:tag name="KSO_WM_UNIT_TEXT_FILL_TYPE" val="1"/>
</p:tagLst>
</file>

<file path=ppt/tags/tag159.xml><?xml version="1.0" encoding="utf-8"?>
<p:tagLst xmlns:p="http://schemas.openxmlformats.org/presentationml/2006/main">
  <p:tag name="KSO_WM_SLIDE_BK_DARK_LIGHT" val="2"/>
  <p:tag name="KSO_WM_SLIDE_BACKGROUND_TYPE" val="general"/>
  <p:tag name="KSO_WM_SPECIAL_SOURCE" val="bdnul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60.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a"/>
  <p:tag name="KSO_WM_UNIT_INDEX" val="1_1_1"/>
  <p:tag name="KSO_WM_UNIT_ID" val="diagram160845_3*n_h_a*1_1_1"/>
  <p:tag name="KSO_WM_UNIT_LAYERLEVEL" val="1_1_1"/>
  <p:tag name="KSO_WM_UNIT_VALUE" val="30"/>
  <p:tag name="KSO_WM_UNIT_HIGHLIGHT" val="0"/>
  <p:tag name="KSO_WM_UNIT_COMPATIBLE" val="0"/>
  <p:tag name="KSO_WM_UNIT_CLEAR" val="0"/>
  <p:tag name="KSO_WM_UNIT_PRESET_TEXT_INDEX" val="3"/>
  <p:tag name="KSO_WM_UNIT_PRESET_TEXT_LEN" val="5"/>
  <p:tag name="KSO_WM_DIAGRAM_GROUP_CODE" val="n1-1"/>
  <p:tag name="KSO_WM_UNIT_FILL_FORE_SCHEMECOLOR_INDEX_BRIGHTNESS" val="0"/>
  <p:tag name="KSO_WM_UNIT_FILL_FORE_SCHEMECOLOR_INDEX" val="5"/>
  <p:tag name="KSO_WM_UNIT_FILL_TYPE" val="1"/>
  <p:tag name="KSO_WM_UNIT_USESOURCEFORMAT_APPLY" val="1"/>
</p:tagLst>
</file>

<file path=ppt/tags/tag161.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1_1"/>
  <p:tag name="KSO_WM_UNIT_ID" val="diagram160845_3*n_h_h_g*1_2_1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1_1"/>
  <p:tag name="KSO_WM_UNIT_PRESET_TEXT_LEN" val="5"/>
  <p:tag name="KSO_WM_DIAGRAM_GROUP_CODE" val="n1-1"/>
  <p:tag name="KSO_WM_UNIT_FILL_FORE_SCHEMECOLOR_INDEX_BRIGHTNESS" val="0"/>
  <p:tag name="KSO_WM_UNIT_FILL_FORE_SCHEMECOLOR_INDEX" val="5"/>
  <p:tag name="KSO_WM_UNIT_FILL_TYPE" val="1"/>
  <p:tag name="KSO_WM_UNIT_USESOURCEFORMAT_APPLY" val="1"/>
</p:tagLst>
</file>

<file path=ppt/tags/tag162.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g"/>
  <p:tag name="KSO_WM_UNIT_INDEX" val="1_2_3_1"/>
  <p:tag name="KSO_WM_UNIT_ID" val="diagram160845_3*n_h_h_g*1_2_3_1"/>
  <p:tag name="KSO_WM_UNIT_LAYERLEVEL" val="1_1_1_1"/>
  <p:tag name="KSO_WM_UNIT_VALUE" val="16"/>
  <p:tag name="KSO_WM_UNIT_HIGHLIGHT" val="0"/>
  <p:tag name="KSO_WM_UNIT_COMPATIBLE" val="0"/>
  <p:tag name="KSO_WM_UNIT_CLEAR" val="0"/>
  <p:tag name="KSO_WM_UNIT_PRESET_TEXT_INDEX" val="3"/>
  <p:tag name="KSO_WM_UNIT_RELATE_UNITID" val="diagram160845_3*n_h_h_f*1_2_3_1"/>
  <p:tag name="KSO_WM_UNIT_PRESET_TEXT_LEN" val="5"/>
  <p:tag name="KSO_WM_DIAGRAM_GROUP_CODE" val="n1-1"/>
  <p:tag name="KSO_WM_UNIT_FILL_FORE_SCHEMECOLOR_INDEX_BRIGHTNESS" val="0"/>
  <p:tag name="KSO_WM_UNIT_FILL_FORE_SCHEMECOLOR_INDEX" val="5"/>
  <p:tag name="KSO_WM_UNIT_FILL_TYPE" val="1"/>
  <p:tag name="KSO_WM_UNIT_USESOURCEFORMAT_APPLY" val="1"/>
</p:tagLst>
</file>

<file path=ppt/tags/tag163.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2"/>
  <p:tag name="KSO_WM_UNIT_ID" val="diagram160845_3*n_i*1_2"/>
  <p:tag name="KSO_WM_UNIT_LAYERLEVEL" val="1_1"/>
  <p:tag name="KSO_WM_DIAGRAM_GROUP_CODE" val="n1-1"/>
  <p:tag name="KSO_WM_UNIT_LINE_FORE_SCHEMECOLOR_INDEX_BRIGHTNESS" val="0.5"/>
  <p:tag name="KSO_WM_UNIT_LINE_FORE_SCHEMECOLOR_INDEX" val="13"/>
  <p:tag name="KSO_WM_UNIT_LINE_FILL_TYPE" val="2"/>
  <p:tag name="KSO_WM_UNIT_USESOURCEFORMAT_APPLY" val="1"/>
</p:tagLst>
</file>

<file path=ppt/tags/tag164.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i"/>
  <p:tag name="KSO_WM_UNIT_INDEX" val="1_3"/>
  <p:tag name="KSO_WM_UNIT_ID" val="diagram160845_3*n_i*1_3"/>
  <p:tag name="KSO_WM_UNIT_LAYERLEVEL" val="1_1"/>
  <p:tag name="KSO_WM_DIAGRAM_GROUP_CODE" val="n1-1"/>
  <p:tag name="KSO_WM_UNIT_LINE_FORE_SCHEMECOLOR_INDEX_BRIGHTNESS" val="0.5"/>
  <p:tag name="KSO_WM_UNIT_LINE_FORE_SCHEMECOLOR_INDEX" val="13"/>
  <p:tag name="KSO_WM_UNIT_LINE_FILL_TYPE" val="2"/>
  <p:tag name="KSO_WM_UNIT_USESOURCEFORMAT_APPLY" val="1"/>
</p:tagLst>
</file>

<file path=ppt/tags/tag165.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a"/>
  <p:tag name="KSO_WM_UNIT_INDEX" val="1_2_1_1"/>
  <p:tag name="KSO_WM_UNIT_ID" val="diagram160845_3*n_h_h_a*1_2_1_1"/>
  <p:tag name="KSO_WM_UNIT_LAYERLEVEL" val="1_1_1_1"/>
  <p:tag name="KSO_WM_UNIT_VALUE" val="24"/>
  <p:tag name="KSO_WM_UNIT_HIGHLIGHT" val="0"/>
  <p:tag name="KSO_WM_UNIT_COMPATIBLE" val="0"/>
  <p:tag name="KSO_WM_UNIT_CLEAR" val="0"/>
  <p:tag name="KSO_WM_UNIT_PRESET_TEXT_INDEX" val="3"/>
  <p:tag name="KSO_WM_UNIT_PRESET_TEXT_LEN" val="17"/>
  <p:tag name="KSO_WM_DIAGRAM_GROUP_CODE" val="n1-1"/>
  <p:tag name="KSO_WM_UNIT_TEXT_FILL_FORE_SCHEMECOLOR_INDEX_BRIGHTNESS" val="0"/>
  <p:tag name="KSO_WM_UNIT_TEXT_FILL_FORE_SCHEMECOLOR_INDEX" val="5"/>
  <p:tag name="KSO_WM_UNIT_TEXT_FILL_TYPE" val="1"/>
  <p:tag name="KSO_WM_UNIT_USESOURCEFORMAT_APPLY" val="1"/>
</p:tagLst>
</file>

<file path=ppt/tags/tag166.xml><?xml version="1.0" encoding="utf-8"?>
<p:tagLst xmlns:p="http://schemas.openxmlformats.org/presentationml/2006/main">
  <p:tag name="KSO_WM_TAG_VERSION" val="1.0"/>
  <p:tag name="KSO_WM_BEAUTIFY_FLAG" val="#wm#"/>
  <p:tag name="KSO_WM_TEMPLATE_CATEGORY" val="diagram"/>
  <p:tag name="KSO_WM_TEMPLATE_INDEX" val="160845"/>
  <p:tag name="KSO_WM_UNIT_TYPE" val="n_h_h_a"/>
  <p:tag name="KSO_WM_UNIT_INDEX" val="1_2_3_1"/>
  <p:tag name="KSO_WM_UNIT_ID" val="diagram160845_3*n_h_h_a*1_2_3_1"/>
  <p:tag name="KSO_WM_UNIT_LAYERLEVEL" val="1_1_1_1"/>
  <p:tag name="KSO_WM_UNIT_VALUE" val="24"/>
  <p:tag name="KSO_WM_UNIT_HIGHLIGHT" val="0"/>
  <p:tag name="KSO_WM_UNIT_COMPATIBLE" val="0"/>
  <p:tag name="KSO_WM_UNIT_CLEAR" val="0"/>
  <p:tag name="KSO_WM_UNIT_PRESET_TEXT_INDEX" val="3"/>
  <p:tag name="KSO_WM_UNIT_PRESET_TEXT_LEN" val="17"/>
  <p:tag name="KSO_WM_DIAGRAM_GROUP_CODE" val="n1-1"/>
  <p:tag name="KSO_WM_UNIT_TEXT_FILL_FORE_SCHEMECOLOR_INDEX_BRIGHTNESS" val="0"/>
  <p:tag name="KSO_WM_UNIT_TEXT_FILL_FORE_SCHEMECOLOR_INDEX" val="5"/>
  <p:tag name="KSO_WM_UNIT_TEXT_FILL_TYPE" val="1"/>
  <p:tag name="KSO_WM_UNIT_USESOURCEFORMAT_APPLY" val="1"/>
</p:tagLst>
</file>

<file path=ppt/tags/tag167.xml><?xml version="1.0" encoding="utf-8"?>
<p:tagLst xmlns:p="http://schemas.openxmlformats.org/presentationml/2006/main">
  <p:tag name="KSO_WM_SLIDE_BK_DARK_LIGHT" val="2"/>
  <p:tag name="KSO_WM_SLIDE_BACKGROUND_TYPE" val="general"/>
  <p:tag name="KSO_WM_SPECIAL_SOURCE" val="bdnull"/>
  <p:tag name="KSO_WM_SLIDE_ITEM_CNT" val="3"/>
</p:tagLst>
</file>

<file path=ppt/tags/tag168.xml><?xml version="1.0" encoding="utf-8"?>
<p:tagLst xmlns:p="http://schemas.openxmlformats.org/presentationml/2006/main">
  <p:tag name="KSO_WM_SLIDE_BK_DARK_LIGHT" val="2"/>
  <p:tag name="KSO_WM_SLIDE_BACKGROUND_TYPE" val="general"/>
  <p:tag name="KSO_WM_SPECIAL_SOURCE" val="bdnull"/>
</p:tagLst>
</file>

<file path=ppt/tags/tag169.xml><?xml version="1.0" encoding="utf-8"?>
<p:tagLst xmlns:p="http://schemas.openxmlformats.org/presentationml/2006/main">
  <p:tag name="KSO_WM_SLIDE_BK_DARK_LIGHT" val="2"/>
  <p:tag name="KSO_WM_SLIDE_BACKGROUND_TYPE" val="general"/>
  <p:tag name="KSO_WM_SPECIAL_SOURCE" val="bdnull"/>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70.xml><?xml version="1.0" encoding="utf-8"?>
<p:tagLst xmlns:p="http://schemas.openxmlformats.org/presentationml/2006/main">
  <p:tag name="KSO_WM_SLIDE_BK_DARK_LIGHT" val="2"/>
  <p:tag name="KSO_WM_SLIDE_BACKGROUND_TYPE" val="general"/>
  <p:tag name="KSO_WM_SPECIAL_SOURCE" val="bdnull"/>
</p:tagLst>
</file>

<file path=ppt/tags/tag171.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PRESET_TEXT" val="SECTION TITLE"/>
  <p:tag name="KSO_WM_TEMPLATE_CATEGORY" val="custom"/>
  <p:tag name="KSO_WM_TEMPLATE_INDEX" val="20181724"/>
  <p:tag name="KSO_WM_UNIT_ID" val="custom20181724_13*a*1"/>
  <p:tag name="KSO_WM_UNIT_ISNUMDGMTITLE" val="0"/>
  <p:tag name="KSO_WM_UNIT_NOCLEAR" val="0"/>
  <p:tag name="KSO_WM_UNIT_DIAGRAM_ISNUMVISUAL" val="0"/>
  <p:tag name="KSO_WM_UNIT_DIAGRAM_ISREFERUNIT" val="0"/>
</p:tagLst>
</file>

<file path=ppt/tags/tag172.xml><?xml version="1.0" encoding="utf-8"?>
<p:tagLst xmlns:p="http://schemas.openxmlformats.org/presentationml/2006/main">
  <p:tag name="KSO_WM_UNIT_PRESET_TEXT" val="第一部分"/>
  <p:tag name="KSO_WM_UNIT_NOCLEAR" val="0"/>
  <p:tag name="KSO_WM_UNIT_VALUE" val="4"/>
  <p:tag name="KSO_WM_UNIT_HIGHLIGHT" val="0"/>
  <p:tag name="KSO_WM_UNIT_COMPATIBLE" val="1"/>
  <p:tag name="KSO_WM_UNIT_DIAGRAM_ISNUMVISUAL" val="0"/>
  <p:tag name="KSO_WM_UNIT_DIAGRAM_ISREFERUNIT" val="0"/>
  <p:tag name="KSO_WM_UNIT_TYPE" val="e"/>
  <p:tag name="KSO_WM_UNIT_INDEX" val="1"/>
  <p:tag name="KSO_WM_UNIT_ID" val="custom20181724_13*e*1"/>
  <p:tag name="KSO_WM_TEMPLATE_CATEGORY" val="custom"/>
  <p:tag name="KSO_WM_TEMPLATE_INDEX" val="20181724"/>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Lst>
</file>

<file path=ppt/tags/tag173.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9300_6"/>
  <p:tag name="KSO_WM_TEMPLATE_CATEGORY" val="custom"/>
  <p:tag name="KSO_WM_TEMPLATE_INDEX" val="20181724"/>
  <p:tag name="KSO_WM_SLIDE_ID" val="custom20181724_13"/>
  <p:tag name="KSO_WM_SLIDE_INDEX" val="12"/>
  <p:tag name="KSO_WM_TEMPLATE_SUBCATEGORY" val="0"/>
  <p:tag name="KSO_WM_TEMPLATE_MASTER_TYPE" val="1"/>
  <p:tag name="KSO_WM_TEMPLATE_COLOR_TYPE" val="0"/>
  <p:tag name="KSO_WM_SPECIAL_SOURCE" val="bdnull"/>
</p:tagLst>
</file>

<file path=ppt/tags/tag174.xml><?xml version="1.0" encoding="utf-8"?>
<p:tagLst xmlns:p="http://schemas.openxmlformats.org/presentationml/2006/main">
  <p:tag name="KSO_WM_SLIDE_BK_DARK_LIGHT" val="2"/>
  <p:tag name="KSO_WM_SLIDE_BACKGROUND_TYPE" val="general"/>
  <p:tag name="KSO_WM_SPECIAL_SOURCE" val="bdnull"/>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28016_6*l_h_i*1_6_1"/>
  <p:tag name="KSO_WM_TEMPLATE_CATEGORY" val="diagram"/>
  <p:tag name="KSO_WM_TEMPLATE_INDEX" val="20228016"/>
  <p:tag name="KSO_WM_UNIT_LAYERLEVEL" val="1_1_1"/>
  <p:tag name="KSO_WM_TAG_VERSION" val="1.0"/>
  <p:tag name="KSO_WM_BEAUTIFY_FLAG" val="#wm#"/>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16_6*l_h_i*1_1_1"/>
  <p:tag name="KSO_WM_TEMPLATE_CATEGORY" val="diagram"/>
  <p:tag name="KSO_WM_TEMPLATE_INDEX" val="20228016"/>
  <p:tag name="KSO_WM_UNIT_LAYERLEVEL" val="1_1_1"/>
  <p:tag name="KSO_WM_TAG_VERSION" val="1.0"/>
  <p:tag name="KSO_WM_BEAUTIFY_FLAG" val="#wm#"/>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16_6*l_h_i*1_2_1"/>
  <p:tag name="KSO_WM_TEMPLATE_CATEGORY" val="diagram"/>
  <p:tag name="KSO_WM_TEMPLATE_INDEX" val="20228016"/>
  <p:tag name="KSO_WM_UNIT_LAYERLEVEL" val="1_1_1"/>
  <p:tag name="KSO_WM_TAG_VERSION" val="1.0"/>
  <p:tag name="KSO_WM_BEAUTIFY_FLAG" val="#wm#"/>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28016_6*l_h_i*1_5_1"/>
  <p:tag name="KSO_WM_TEMPLATE_CATEGORY" val="diagram"/>
  <p:tag name="KSO_WM_TEMPLATE_INDEX" val="20228016"/>
  <p:tag name="KSO_WM_UNIT_LAYERLEVEL" val="1_1_1"/>
  <p:tag name="KSO_WM_TAG_VERSION" val="1.0"/>
  <p:tag name="KSO_WM_BEAUTIFY_FLAG" val="#wm#"/>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16_6*l_h_i*1_4_1"/>
  <p:tag name="KSO_WM_TEMPLATE_CATEGORY" val="diagram"/>
  <p:tag name="KSO_WM_TEMPLATE_INDEX" val="20228016"/>
  <p:tag name="KSO_WM_UNIT_LAYERLEVEL" val="1_1_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16_6*l_h_i*1_3_1"/>
  <p:tag name="KSO_WM_TEMPLATE_CATEGORY" val="diagram"/>
  <p:tag name="KSO_WM_TEMPLATE_INDEX" val="20228016"/>
  <p:tag name="KSO_WM_UNIT_LAYERLEVEL" val="1_1_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diagram20228016_6*l_h_i*1_1_1"/>
  <p:tag name="KSO_WM_TEMPLATE_CATEGORY" val="diagram"/>
  <p:tag name="KSO_WM_TEMPLATE_INDEX" val="20228016"/>
  <p:tag name="KSO_WM_UNIT_LAYERLEVEL" val="1_1_1"/>
  <p:tag name="KSO_WM_TAG_VERSION" val="1.0"/>
  <p:tag name="KSO_WM_BEAUTIFY_FLAG" val="#wm#"/>
  <p:tag name="KSO_WM_UNIT_TEXT_FILL_FORE_SCHEMECOLOR_INDEX" val="5"/>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diagram20228016_6*l_h_i*1_2_1"/>
  <p:tag name="KSO_WM_TEMPLATE_CATEGORY" val="diagram"/>
  <p:tag name="KSO_WM_TEMPLATE_INDEX" val="20228016"/>
  <p:tag name="KSO_WM_UNIT_LAYERLEVEL" val="1_1_1"/>
  <p:tag name="KSO_WM_TAG_VERSION" val="1.0"/>
  <p:tag name="KSO_WM_BEAUTIFY_FLAG" val="#wm#"/>
  <p:tag name="KSO_WM_UNIT_TEXT_FILL_FORE_SCHEMECOLOR_INDEX" val="6"/>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diagram20228016_6*l_h_i*1_3_1"/>
  <p:tag name="KSO_WM_TEMPLATE_CATEGORY" val="diagram"/>
  <p:tag name="KSO_WM_TEMPLATE_INDEX" val="20228016"/>
  <p:tag name="KSO_WM_UNIT_LAYERLEVEL" val="1_1_1"/>
  <p:tag name="KSO_WM_TAG_VERSION" val="1.0"/>
  <p:tag name="KSO_WM_BEAUTIFY_FLAG" val="#wm#"/>
  <p:tag name="KSO_WM_UNIT_TEXT_FILL_FORE_SCHEMECOLOR_INDEX" val="7"/>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diagram20228016_6*l_h_i*1_4_1"/>
  <p:tag name="KSO_WM_TEMPLATE_CATEGORY" val="diagram"/>
  <p:tag name="KSO_WM_TEMPLATE_INDEX" val="20228016"/>
  <p:tag name="KSO_WM_UNIT_LAYERLEVEL" val="1_1_1"/>
  <p:tag name="KSO_WM_TAG_VERSION" val="1.0"/>
  <p:tag name="KSO_WM_BEAUTIFY_FLAG" val="#wm#"/>
  <p:tag name="KSO_WM_UNIT_TEXT_FILL_FORE_SCHEMECOLOR_INDEX" val="8"/>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5_1"/>
  <p:tag name="KSO_WM_UNIT_ID" val="diagram20228016_6*l_h_i*1_5_1"/>
  <p:tag name="KSO_WM_TEMPLATE_CATEGORY" val="diagram"/>
  <p:tag name="KSO_WM_TEMPLATE_INDEX" val="20228016"/>
  <p:tag name="KSO_WM_UNIT_LAYERLEVEL" val="1_1_1"/>
  <p:tag name="KSO_WM_TAG_VERSION" val="1.0"/>
  <p:tag name="KSO_WM_BEAUTIFY_FLAG" val="#wm#"/>
  <p:tag name="KSO_WM_UNIT_TEXT_FILL_FORE_SCHEMECOLOR_INDEX" val="9"/>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6_1"/>
  <p:tag name="KSO_WM_UNIT_ID" val="diagram20228016_6*l_h_i*1_6_1"/>
  <p:tag name="KSO_WM_TEMPLATE_CATEGORY" val="diagram"/>
  <p:tag name="KSO_WM_TEMPLATE_INDEX" val="20228016"/>
  <p:tag name="KSO_WM_UNIT_LAYERLEVEL" val="1_1_1"/>
  <p:tag name="KSO_WM_TAG_VERSION" val="1.0"/>
  <p:tag name="KSO_WM_BEAUTIFY_FLAG" val="#wm#"/>
  <p:tag name="KSO_WM_UNIT_TEXT_FILL_FORE_SCHEMECOLOR_INDEX" val="10"/>
  <p:tag name="KSO_WM_UNIT_TEXT_FILL_TYPE" val="1"/>
</p:tagLst>
</file>

<file path=ppt/tags/tag187.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28016_6*l_h_f*1_1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88.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16_6*l_h_a*1_3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8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28016_6*l_h_a*1_5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16_6*l_h_a*1_4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91.xml><?xml version="1.0" encoding="utf-8"?>
<p:tagLst xmlns:p="http://schemas.openxmlformats.org/presentationml/2006/main">
  <p:tag name="KSO_WM_UNIT_SUBTYPE" val="a"/>
  <p:tag name="KSO_WM_UNIT_PRESET_TEXT" val="单击此处输入你的正文，文字是您思想的提炼，为了最终演示发布的良好效果。"/>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28016_6*l_h_f*1_2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9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28016_6*l_h_a*1_6_1"/>
  <p:tag name="KSO_WM_TEMPLATE_CATEGORY" val="diagram"/>
  <p:tag name="KSO_WM_TEMPLATE_INDEX" val="20228016"/>
  <p:tag name="KSO_WM_UNIT_LAYERLEVEL" val="1_1_1"/>
  <p:tag name="KSO_WM_TAG_VERSION" val="1.0"/>
  <p:tag name="KSO_WM_BEAUTIFY_FLAG" val="#wm#"/>
  <p:tag name="KSO_WM_UNIT_TEXT_FILL_FORE_SCHEMECOLOR_INDEX" val="13"/>
  <p:tag name="KSO_WM_UNIT_TEXT_FILL_TYPE" val="1"/>
</p:tagLst>
</file>

<file path=ppt/tags/tag193.xml><?xml version="1.0" encoding="utf-8"?>
<p:tagLst xmlns:p="http://schemas.openxmlformats.org/presentationml/2006/main">
  <p:tag name="KSO_WM_SLIDE_BK_DARK_LIGHT" val="2"/>
  <p:tag name="KSO_WM_SLIDE_BACKGROUND_TYPE" val="general"/>
  <p:tag name="KSO_WM_SPECIAL_SOURCE" val="bdnull"/>
</p:tagLst>
</file>

<file path=ppt/tags/tag194.xml><?xml version="1.0" encoding="utf-8"?>
<p:tagLst xmlns:p="http://schemas.openxmlformats.org/presentationml/2006/main">
  <p:tag name="KSO_WM_SLIDE_BK_DARK_LIGHT" val="2"/>
  <p:tag name="KSO_WM_SLIDE_BACKGROUND_TYPE" val="general"/>
  <p:tag name="KSO_WM_SPECIAL_SOURCE" val="bdnull"/>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18983_2*l_h_i*1_1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Lst>
</file>

<file path=ppt/tags/tag196.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18983_2*l_h_f*1_1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18983_2*l_h_i*1_1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18983_2*l_h_i*1_2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Lst>
</file>

<file path=ppt/tags/tag199.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18983_2*l_h_f*1_2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18983_2*l_h_i*1_2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Lst>
</file>

<file path=ppt/tags/tag20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18983_2*l_h_i*1_3_1"/>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LINE_FORE_SCHEMECOLOR_INDEX_BRIGHTNESS" val="0"/>
  <p:tag name="KSO_WM_UNIT_LINE_FORE_SCHEMECOLOR_INDEX" val="5"/>
  <p:tag name="KSO_WM_UNIT_LINE_FILL_TYPE" val="2"/>
  <p:tag name="KSO_WM_UNIT_TEXT_FILL_FORE_SCHEMECOLOR_INDEX_BRIGHTNESS" val="0"/>
  <p:tag name="KSO_WM_UNIT_TEXT_FILL_FORE_SCHEMECOLOR_INDEX" val="2"/>
  <p:tag name="KSO_WM_UNIT_TEXT_FILL_TYPE" val="1"/>
  <p:tag name="KSO_WM_UNIT_VALUE" val="63"/>
</p:tagLst>
</file>

<file path=ppt/tags/tag202.xml><?xml version="1.0" encoding="utf-8"?>
<p:tagLst xmlns:p="http://schemas.openxmlformats.org/presentationml/2006/main">
  <p:tag name="KSO_WM_UNIT_SUBTYPE" val="a"/>
  <p:tag name="KSO_WM_UNIT_PRESET_TEXT" val="单击此处输入你的正文，文字是您思想的提炼"/>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18983_2*l_h_f*1_3_1"/>
  <p:tag name="KSO_WM_TEMPLATE_CATEGORY" val="diagram"/>
  <p:tag name="KSO_WM_TEMPLATE_INDEX" val="20218983"/>
  <p:tag name="KSO_WM_UNIT_LAYERLEVEL" val="1_1_1"/>
  <p:tag name="KSO_WM_TAG_VERSION" val="1.0"/>
  <p:tag name="KSO_WM_BEAUTIFY_FLAG" val="#wm#"/>
  <p:tag name="KSO_WM_UNIT_VALUE" val="36"/>
  <p:tag name="KSO_WM_CHIP_GROUPID" val="60a792722952b09bdbdcea6a"/>
  <p:tag name="KSO_WM_CHIP_XID" val="60a792722952b09bdbdcea6b"/>
  <p:tag name="KSO_WM_ASSEMBLE_CHIP_INDEX" val="0d7673e6e2e940e1b0d316d600ce186c"/>
  <p:tag name="KSO_WM_UNIT_TEXT_FILL_FORE_SCHEMECOLOR_INDEX_BRIGHTNESS" val="0.25"/>
  <p:tag name="KSO_WM_UNIT_TEXT_FILL_FORE_SCHEMECOLOR_INDEX" val="13"/>
  <p:tag name="KSO_WM_UNIT_TEXT_FILL_TYPE" val="1"/>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18983_2*l_h_i*1_3_2"/>
  <p:tag name="KSO_WM_TEMPLATE_CATEGORY" val="diagram"/>
  <p:tag name="KSO_WM_TEMPLATE_INDEX" val="20218983"/>
  <p:tag name="KSO_WM_UNIT_LAYERLEVEL" val="1_1_1"/>
  <p:tag name="KSO_WM_TAG_VERSION" val="1.0"/>
  <p:tag name="KSO_WM_BEAUTIFY_FLAG" val="#wm#"/>
  <p:tag name="KSO_WM_CHIP_GROUPID" val="60a792722952b09bdbdcea6a"/>
  <p:tag name="KSO_WM_CHIP_XID" val="60a792722952b09bdbdcea6b"/>
  <p:tag name="KSO_WM_ASSEMBLE_CHIP_INDEX" val="0d7673e6e2e940e1b0d316d600ce186c"/>
  <p:tag name="KSO_WM_UNIT_TEXT_FILL_FORE_SCHEMECOLOR_INDEX_BRIGHTNESS" val="0"/>
  <p:tag name="KSO_WM_UNIT_TEXT_FILL_FORE_SCHEMECOLOR_INDEX" val="5"/>
  <p:tag name="KSO_WM_UNIT_TEXT_FILL_TYPE" val="1"/>
  <p:tag name="KSO_WM_UNIT_VALUE" val="1"/>
</p:tagLst>
</file>

<file path=ppt/tags/tag204.xml><?xml version="1.0" encoding="utf-8"?>
<p:tagLst xmlns:p="http://schemas.openxmlformats.org/presentationml/2006/main">
  <p:tag name="KSO_WM_SPECIAL_SOURCE" val="bdnull"/>
</p:tagLst>
</file>

<file path=ppt/tags/tag205.xml><?xml version="1.0" encoding="utf-8"?>
<p:tagLst xmlns:p="http://schemas.openxmlformats.org/presentationml/2006/main">
  <p:tag name="KSO_WM_UNIT_TEXT_FILL_FORE_SCHEMECOLOR_INDEX_BRIGHTNESS" val="-0.25"/>
  <p:tag name="KSO_WM_UNIT_TEXT_FILL_FORE_SCHEMECOLOR_INDEX" val="6"/>
  <p:tag name="KSO_WM_UNIT_TEXT_FILL_TYPE" val="1"/>
</p:tagLst>
</file>

<file path=ppt/tags/tag206.xml><?xml version="1.0" encoding="utf-8"?>
<p:tagLst xmlns:p="http://schemas.openxmlformats.org/presentationml/2006/main">
  <p:tag name="KSO_WM_SLIDE_BK_DARK_LIGHT" val="2"/>
  <p:tag name="KSO_WM_SLIDE_BACKGROUND_TYPE" val="general"/>
  <p:tag name="KSO_WM_SPECIAL_SOURCE" val="bdnul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38.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UNIT_BK_DARK_LIGHT" val="2"/>
  <p:tag name="KSO_WM_UNIT_SUBTYPE" val="h"/>
  <p:tag name="KSO_WM_UNIT_TYPE" val="i"/>
  <p:tag name="KSO_WM_UNIT_INDEX" val="1"/>
</p:tagLst>
</file>

<file path=ppt/tags/tag39.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1.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2.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3.xml><?xml version="1.0" encoding="utf-8"?>
<p:tagLst xmlns:p="http://schemas.openxmlformats.org/presentationml/2006/main">
  <p:tag name="KSO_WM_SLIDE_BACKGROUND_TYPE" val="frame"/>
  <p:tag name="KSO_WM_SLIDE_BK_DARK_LIGHT" val="2"/>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4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SUBTYPE" val="h"/>
  <p:tag name="KSO_WM_UNIT_TYPE" val="i"/>
  <p:tag name="KSO_WM_UNIT_INDEX" val="1"/>
  <p:tag name="KSO_WM_UNIT_BK_DARK_LIGHT" val="2"/>
</p:tagLst>
</file>

<file path=ppt/tags/tag4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4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5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5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SUBTYPE" val="h"/>
  <p:tag name="KSO_WM_UNIT_TYPE" val="i"/>
  <p:tag name="KSO_WM_UNIT_INDEX" val="1"/>
  <p:tag name="KSO_WM_UNIT_BK_DARK_LIGHT" val="2"/>
</p:tagLst>
</file>

<file path=ppt/tags/tag5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5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SUBTYPE" val="h"/>
  <p:tag name="KSO_WM_UNIT_TYPE" val="i"/>
  <p:tag name="KSO_WM_UNIT_INDEX" val="1"/>
  <p:tag name="KSO_WM_UNIT_BK_DARK_LIGHT" val="2"/>
</p:tagLst>
</file>

<file path=ppt/tags/tag5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6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SUBTYPE" val="h"/>
  <p:tag name="KSO_WM_UNIT_TYPE" val="i"/>
  <p:tag name="KSO_WM_UNIT_INDEX" val="1"/>
  <p:tag name="KSO_WM_UNIT_BK_DARK_LIGHT" val="2"/>
</p:tagLst>
</file>

<file path=ppt/tags/tag6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6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74.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SUBTYPE" val="h"/>
  <p:tag name="KSO_WM_UNIT_TYPE" val="i"/>
  <p:tag name="KSO_WM_UNIT_INDEX" val="1"/>
  <p:tag name="KSO_WM_UNIT_BK_DARK_LIGHT" val="2"/>
</p:tagLst>
</file>

<file path=ppt/tags/tag75.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6.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7.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8.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79.xml><?xml version="1.0" encoding="utf-8"?>
<p:tagLst xmlns:p="http://schemas.openxmlformats.org/presentationml/2006/main">
  <p:tag name="KSO_WM_SLIDE_BACKGROUND_TYPE" val="belt"/>
  <p:tag name="KSO_WM_SLIDE_BK_DARK_LIGHT" val="2"/>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1724"/>
</p:tagLst>
</file>

<file path=ppt/tags/tag81.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1724"/>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5.xml><?xml version="1.0" encoding="utf-8"?>
<p:tagLst xmlns:p="http://schemas.openxmlformats.org/presentationml/2006/main">
  <p:tag name="KSO_WM_TAG_VERSION" val="1.0"/>
  <p:tag name="KSO_WM_BEAUTIFY_FLAG" val="#wm#"/>
  <p:tag name="KSO_WM_COMBINE_RELATE_SLIDE_ID" val="background20179300_1"/>
  <p:tag name="KSO_WM_TEMPLATE_CATEGORY" val="custom"/>
  <p:tag name="KSO_WM_TEMPLATE_INDEX" val="20181724"/>
  <p:tag name="KSO_WM_TEMPLATE_SUBCATEGORY" val="combine"/>
  <p:tag name="KSO_WM_TEMPLATE_THUMBS_INDEX" val="1、4、6、12、13、14、18、23、26、27"/>
  <p:tag name="KSO_WM_TEMPLATE_MASTER_TYPE" val="1"/>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87.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1724"/>
</p:tagLst>
</file>

<file path=ppt/tags/tag88.xml><?xml version="1.0" encoding="utf-8"?>
<p:tagLst xmlns:p="http://schemas.openxmlformats.org/presentationml/2006/main">
  <p:tag name="KSO_WM_TAG_VERSION" val="1.0"/>
  <p:tag name="KSO_WM_UNIT_HIGHLIGHT" val="0"/>
  <p:tag name="KSO_WM_UNIT_COMPATIBLE" val="0"/>
  <p:tag name="KSO_WM_UNIT_DIAGRAM_ISNUMVISUAL" val="0"/>
  <p:tag name="KSO_WM_UNIT_DIAGRAM_ISREFERUNIT" val="0"/>
  <p:tag name="KSO_WM_UNIT_ID" val="_0**"/>
  <p:tag name="KSO_WM_UNIT_LAYERLEVEL" val="1"/>
  <p:tag name="KSO_WM_BEAUTIFY_FLAG" val="#wm#"/>
  <p:tag name="KSO_WM_TEMPLATE_CATEGORY" val="custom"/>
  <p:tag name="KSO_WM_TEMPLATE_INDEX" val="20181724"/>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2.xml><?xml version="1.0" encoding="utf-8"?>
<p:tagLst xmlns:p="http://schemas.openxmlformats.org/presentationml/2006/main">
  <p:tag name="KSO_WM_TAG_VERSION" val="1.0"/>
  <p:tag name="KSO_WM_BEAUTIFY_FLAG" val="#wm#"/>
  <p:tag name="KSO_WM_COMBINE_RELATE_SLIDE_ID" val="background20179300_1"/>
  <p:tag name="KSO_WM_TEMPLATE_CATEGORY" val="custom"/>
  <p:tag name="KSO_WM_TEMPLATE_INDEX" val="20181724"/>
  <p:tag name="KSO_WM_TEMPLATE_SUBCATEGORY" val="combine"/>
  <p:tag name="KSO_WM_TEMPLATE_THUMBS_INDEX" val="1、4、6、12、13、14、18、23、26、27"/>
  <p:tag name="KSO_WM_TEMPLATE_MASTER_TYPE" val="1"/>
</p:tagLst>
</file>

<file path=ppt/tags/tag93.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1"/>
  <p:tag name="KSO_WM_UNIT_ISCONTENTSTITLE" val="0"/>
  <p:tag name="KSO_WM_UNIT_HIGHLIGHT" val="0"/>
  <p:tag name="KSO_WM_UNIT_COMPATIBLE" val="0"/>
  <p:tag name="KSO_WM_UNIT_PRESET_TEXT" val="论文答辩题目"/>
  <p:tag name="KSO_WM_TEMPLATE_CATEGORY" val="custom"/>
  <p:tag name="KSO_WM_TEMPLATE_INDEX" val="20181724"/>
  <p:tag name="KSO_WM_UNIT_ID" val="custom20181724_2*a*1"/>
  <p:tag name="KSO_WM_UNIT_ISNUMDGMTITLE" val="0"/>
  <p:tag name="KSO_WM_UNIT_NOCLEAR" val="0"/>
  <p:tag name="KSO_WM_UNIT_DIAGRAM_ISNUMVISUAL" val="0"/>
  <p:tag name="KSO_WM_UNIT_DIAGRAM_ISREFERUNIT" val="0"/>
</p:tagLst>
</file>

<file path=ppt/tags/tag94.xml><?xml version="1.0" encoding="utf-8"?>
<p:tagLst xmlns:p="http://schemas.openxmlformats.org/presentationml/2006/main">
  <p:tag name="KSO_WM_TAG_VERSION" val="1.0"/>
  <p:tag name="KSO_WM_SLIDE_ITEM_CNT" val="0"/>
  <p:tag name="KSO_WM_SLIDE_LAYOUT" val="a_b_f"/>
  <p:tag name="KSO_WM_SLIDE_LAYOUT_CNT" val="1_1_2"/>
  <p:tag name="KSO_WM_SLIDE_TYPE" val="title"/>
  <p:tag name="KSO_WM_BEAUTIFY_FLAG" val="#wm#"/>
  <p:tag name="KSO_WM_COMBINE_RELATE_SLIDE_ID" val="background20179300_1"/>
  <p:tag name="KSO_WM_TEMPLATE_CATEGORY" val="custom"/>
  <p:tag name="KSO_WM_TEMPLATE_INDEX" val="20181724"/>
  <p:tag name="KSO_WM_SLIDE_ID" val="custom20181724_2"/>
  <p:tag name="KSO_WM_SLIDE_INDEX" val="1"/>
  <p:tag name="KSO_WM_TEMPLATE_SUBCATEGORY" val="0"/>
  <p:tag name="KSO_WM_TEMPLATE_THUMBS_INDEX" val="1、4、6、12、13、14、18、23、26、27"/>
  <p:tag name="KSO_WM_TEMPLATE_MASTER_TYPE" val="1"/>
  <p:tag name="KSO_WM_TEMPLATE_COLOR_TYPE" val="0"/>
  <p:tag name="KSO_WM_SPECIAL_SOURCE" val="bdnull"/>
</p:tagLst>
</file>

<file path=ppt/tags/tag95.xml><?xml version="1.0" encoding="utf-8"?>
<p:tagLst xmlns:p="http://schemas.openxmlformats.org/presentationml/2006/main">
  <p:tag name="KSO_WM_TAG_VERSION" val="1.0"/>
  <p:tag name="KSO_WM_BEAUTIFY_FLAG" val="#wm#"/>
  <p:tag name="KSO_WM_UNIT_TYPE" val="a"/>
  <p:tag name="KSO_WM_UNIT_INDEX" val="1"/>
  <p:tag name="KSO_WM_UNIT_LAYERLEVEL" val="1"/>
  <p:tag name="KSO_WM_UNIT_VALUE" val="12"/>
  <p:tag name="KSO_WM_UNIT_ISCONTENTSTITLE" val="0"/>
  <p:tag name="KSO_WM_UNIT_HIGHLIGHT" val="0"/>
  <p:tag name="KSO_WM_UNIT_COMPATIBLE" val="0"/>
  <p:tag name="KSO_WM_UNIT_PRESET_TEXT" val="SECTION TITLE"/>
  <p:tag name="KSO_WM_TEMPLATE_CATEGORY" val="custom"/>
  <p:tag name="KSO_WM_TEMPLATE_INDEX" val="20181724"/>
  <p:tag name="KSO_WM_UNIT_ID" val="custom20181724_13*a*1"/>
  <p:tag name="KSO_WM_UNIT_ISNUMDGMTITLE" val="0"/>
  <p:tag name="KSO_WM_UNIT_NOCLEAR" val="0"/>
  <p:tag name="KSO_WM_UNIT_DIAGRAM_ISNUMVISUAL" val="0"/>
  <p:tag name="KSO_WM_UNIT_DIAGRAM_ISREFERUNIT" val="0"/>
</p:tagLst>
</file>

<file path=ppt/tags/tag96.xml><?xml version="1.0" encoding="utf-8"?>
<p:tagLst xmlns:p="http://schemas.openxmlformats.org/presentationml/2006/main">
  <p:tag name="KSO_WM_TAG_VERSION" val="1.0"/>
  <p:tag name="KSO_WM_SLIDE_ITEM_CNT" val="0"/>
  <p:tag name="KSO_WM_SLIDE_LAYOUT" val="a_b_e"/>
  <p:tag name="KSO_WM_SLIDE_LAYOUT_CNT" val="1_1_1"/>
  <p:tag name="KSO_WM_SLIDE_TYPE" val="sectionTitle"/>
  <p:tag name="KSO_WM_BEAUTIFY_FLAG" val="#wm#"/>
  <p:tag name="KSO_WM_COMBINE_RELATE_SLIDE_ID" val="background20179300_6"/>
  <p:tag name="KSO_WM_TEMPLATE_CATEGORY" val="custom"/>
  <p:tag name="KSO_WM_TEMPLATE_INDEX" val="20181724"/>
  <p:tag name="KSO_WM_SLIDE_ID" val="custom20181724_13"/>
  <p:tag name="KSO_WM_SLIDE_INDEX" val="12"/>
  <p:tag name="KSO_WM_TEMPLATE_SUBCATEGORY" val="0"/>
  <p:tag name="KSO_WM_TEMPLATE_MASTER_TYPE" val="1"/>
  <p:tag name="KSO_WM_TEMPLATE_COLOR_TYPE" val="0"/>
  <p:tag name="KSO_WM_SPECIAL_SOURCE" val="bdnull"/>
</p:tagLst>
</file>

<file path=ppt/tags/tag97.xml><?xml version="1.0" encoding="utf-8"?>
<p:tagLst xmlns:p="http://schemas.openxmlformats.org/presentationml/2006/main">
  <p:tag name="KSO_WM_SLIDE_BK_DARK_LIGHT" val="2"/>
  <p:tag name="KSO_WM_SLIDE_BACKGROUND_TYPE" val="general"/>
  <p:tag name="KSO_WM_SPECIAL_SOURCE" val="bdnull"/>
</p:tagLst>
</file>

<file path=ppt/tags/tag98.xml><?xml version="1.0" encoding="utf-8"?>
<p:tagLst xmlns:p="http://schemas.openxmlformats.org/presentationml/2006/main">
  <p:tag name="KSO_WM_SLIDE_BK_DARK_LIGHT" val="2"/>
  <p:tag name="KSO_WM_SLIDE_BACKGROUND_TYPE" val="general"/>
  <p:tag name="KSO_WM_SPECIAL_SOURCE" val="bdnull"/>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q1-1"/>
  <p:tag name="KSO_WM_UNIT_TYPE" val="q_h_i"/>
  <p:tag name="KSO_WM_UNIT_INDEX" val="1_2_2"/>
  <p:tag name="KSO_WM_UNIT_ID" val="diagram20169953_3*q_h_i*1_2_2"/>
  <p:tag name="KSO_WM_TEMPLATE_CATEGORY" val="diagram"/>
  <p:tag name="KSO_WM_TEMPLATE_INDEX" val="20169953"/>
  <p:tag name="KSO_WM_UNIT_LAYERLEVEL" val="1_1_1"/>
  <p:tag name="KSO_WM_TAG_VERSION" val="1.0"/>
  <p:tag name="KSO_WM_BEAUTIFY_FLAG" val="#wm#"/>
  <p:tag name="KSO_WM_UNIT_FILL_FORE_SCHEMECOLOR_INDEX" val="6"/>
  <p:tag name="KSO_WM_UNIT_FILL_TYPE" val="1"/>
  <p:tag name="KSO_WM_UNIT_TEXT_FILL_FORE_SCHEMECOLOR_INDEX" val="13"/>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20181724">
      <a:dk1>
        <a:srgbClr val="000000"/>
      </a:dk1>
      <a:lt1>
        <a:srgbClr val="FFFFFF"/>
      </a:lt1>
      <a:dk2>
        <a:srgbClr val="E8E8ED"/>
      </a:dk2>
      <a:lt2>
        <a:srgbClr val="FFFFFF"/>
      </a:lt2>
      <a:accent1>
        <a:srgbClr val="006599"/>
      </a:accent1>
      <a:accent2>
        <a:srgbClr val="1085C2"/>
      </a:accent2>
      <a:accent3>
        <a:srgbClr val="21A6EB"/>
      </a:accent3>
      <a:accent4>
        <a:srgbClr val="35B0CC"/>
      </a:accent4>
      <a:accent5>
        <a:srgbClr val="4DA566"/>
      </a:accent5>
      <a:accent6>
        <a:srgbClr val="659900"/>
      </a:accent6>
      <a:hlink>
        <a:srgbClr val="36303B"/>
      </a:hlink>
      <a:folHlink>
        <a:srgbClr val="948A5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20181724">
      <a:dk1>
        <a:srgbClr val="000000"/>
      </a:dk1>
      <a:lt1>
        <a:srgbClr val="FFFFFF"/>
      </a:lt1>
      <a:dk2>
        <a:srgbClr val="E8E8ED"/>
      </a:dk2>
      <a:lt2>
        <a:srgbClr val="FFFFFF"/>
      </a:lt2>
      <a:accent1>
        <a:srgbClr val="006599"/>
      </a:accent1>
      <a:accent2>
        <a:srgbClr val="1085C2"/>
      </a:accent2>
      <a:accent3>
        <a:srgbClr val="21A6EB"/>
      </a:accent3>
      <a:accent4>
        <a:srgbClr val="35B0CC"/>
      </a:accent4>
      <a:accent5>
        <a:srgbClr val="4DA566"/>
      </a:accent5>
      <a:accent6>
        <a:srgbClr val="659900"/>
      </a:accent6>
      <a:hlink>
        <a:srgbClr val="36303B"/>
      </a:hlink>
      <a:folHlink>
        <a:srgbClr val="948A54"/>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2913</Words>
  <Application>WPS 文字</Application>
  <PresentationFormat>宽屏</PresentationFormat>
  <Paragraphs>240</Paragraphs>
  <Slides>17</Slides>
  <Notes>13</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17</vt:i4>
      </vt:variant>
    </vt:vector>
  </HeadingPairs>
  <TitlesOfParts>
    <vt:vector size="41" baseType="lpstr">
      <vt:lpstr>Arial</vt:lpstr>
      <vt:lpstr>宋体</vt:lpstr>
      <vt:lpstr>Wingdings</vt:lpstr>
      <vt:lpstr>等线</vt:lpstr>
      <vt:lpstr>黑体</vt:lpstr>
      <vt:lpstr>汉仪中黑KW</vt:lpstr>
      <vt:lpstr>Lao UI</vt:lpstr>
      <vt:lpstr>苹方-简</vt:lpstr>
      <vt:lpstr>微软雅黑</vt:lpstr>
      <vt:lpstr>黑体</vt:lpstr>
      <vt:lpstr>Times New Roman</vt:lpstr>
      <vt:lpstr>思源黑体 CN Bold</vt:lpstr>
      <vt:lpstr>思源黑体 CN Regular</vt:lpstr>
      <vt:lpstr>Helvetica Neue Light</vt:lpstr>
      <vt:lpstr>思源黑体 CN Light</vt:lpstr>
      <vt:lpstr>Heiti SC Light</vt:lpstr>
      <vt:lpstr>宋体</vt:lpstr>
      <vt:lpstr>汉仪书宋二KW</vt:lpstr>
      <vt:lpstr>等线 Light</vt:lpstr>
      <vt:lpstr>汉仪中等线KW</vt:lpstr>
      <vt:lpstr>Arial Unicode MS</vt:lpstr>
      <vt:lpstr>Office 主题​​</vt:lpstr>
      <vt:lpstr>1_Office 主题​​</vt:lpstr>
      <vt:lpstr>2_Office 主题​​</vt:lpstr>
      <vt:lpstr>PowerPoint 演示文稿</vt:lpstr>
      <vt:lpstr>PowerPoint 演示文稿</vt:lpstr>
      <vt:lpstr>一、 课程的定义</vt:lpstr>
      <vt:lpstr>一、 课程的定义</vt:lpstr>
      <vt:lpstr>PowerPoint 演示文稿</vt:lpstr>
      <vt:lpstr>二、 课程理论</vt:lpstr>
      <vt:lpstr>二、 课程理论</vt:lpstr>
      <vt:lpstr>二、 课程理论</vt:lpstr>
      <vt:lpstr>二、 课程理论</vt:lpstr>
      <vt:lpstr>二、 课程理论</vt:lpstr>
      <vt:lpstr>二、 课程理论</vt:lpstr>
      <vt:lpstr>PowerPoint 演示文稿</vt:lpstr>
      <vt:lpstr>一、 幼儿园课程的特点</vt:lpstr>
      <vt:lpstr>一、 幼儿园课程的特点</vt:lpstr>
      <vt:lpstr>二、 幼儿园课程的要素</vt:lpstr>
      <vt:lpstr>PowerPoint 演示文稿</vt:lpstr>
      <vt:lpstr>二、 幼儿园课程的要素</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微软用户</dc:creator>
  <cp:lastModifiedBy>WPS_1640303954</cp:lastModifiedBy>
  <cp:revision>174</cp:revision>
  <dcterms:created xsi:type="dcterms:W3CDTF">2023-05-03T10:17:48Z</dcterms:created>
  <dcterms:modified xsi:type="dcterms:W3CDTF">2023-05-03T10:17:48Z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476051A89388F69ECBE122642AB0B861_43</vt:lpwstr>
  </property>
  <property fmtid="{D5CDD505-2E9C-101B-9397-08002B2CF9AE}" pid="3" name="KSOProductBuildVer">
    <vt:lpwstr>2052-5.2.1.7798</vt:lpwstr>
  </property>
</Properties>
</file>